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90" r:id="rId2"/>
  </p:sldIdLst>
  <p:sldSz cx="12192000" cy="6858000"/>
  <p:notesSz cx="6797675" cy="9928225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3939"/>
    <a:srgbClr val="35BD35"/>
    <a:srgbClr val="72A74B"/>
    <a:srgbClr val="FFFFFF"/>
    <a:srgbClr val="B48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589" autoAdjust="0"/>
    <p:restoredTop sz="94458" autoAdjust="0"/>
  </p:normalViewPr>
  <p:slideViewPr>
    <p:cSldViewPr>
      <p:cViewPr>
        <p:scale>
          <a:sx n="100" d="100"/>
          <a:sy n="100" d="100"/>
        </p:scale>
        <p:origin x="192" y="226"/>
      </p:cViewPr>
      <p:guideLst>
        <p:guide orient="horz" pos="2160"/>
        <p:guide pos="3841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396"/>
    </p:cViewPr>
  </p:sorterViewPr>
  <p:notesViewPr>
    <p:cSldViewPr>
      <p:cViewPr varScale="1">
        <p:scale>
          <a:sx n="83" d="100"/>
          <a:sy n="83" d="100"/>
        </p:scale>
        <p:origin x="-3156" y="-96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BFDA57-94CF-412F-B660-B9531223B710}" type="datetimeFigureOut">
              <a:rPr lang="de-CH" smtClean="0"/>
              <a:t>23.06.2020</a:t>
            </a:fld>
            <a:endParaRPr lang="de-CH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539161-5802-48D7-B1A9-F2D1CC9BC938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5556075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5BC720-19D4-4F7F-87C2-14F0551CCFD6}" type="datetimeFigureOut">
              <a:rPr lang="de-CH" smtClean="0"/>
              <a:t>23.06.2020</a:t>
            </a:fld>
            <a:endParaRPr lang="de-CH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CH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20513E-05DD-4102-A330-8F9F602A32FD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1741365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20513E-05DD-4102-A330-8F9F602A32FD}" type="slidenum">
              <a:rPr lang="de-CH" smtClean="0"/>
              <a:t>1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6636071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657029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econcept.ch/de/projekte/soziookonomische-aspekte-thermischer-netze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576" y="116632"/>
            <a:ext cx="799200" cy="166585"/>
          </a:xfrm>
          <a:prstGeom prst="rect">
            <a:avLst/>
          </a:prstGeom>
        </p:spPr>
      </p:pic>
      <p:sp>
        <p:nvSpPr>
          <p:cNvPr id="3" name="Rechteck 2"/>
          <p:cNvSpPr/>
          <p:nvPr userDrawn="1"/>
        </p:nvSpPr>
        <p:spPr>
          <a:xfrm>
            <a:off x="47328" y="6381328"/>
            <a:ext cx="12023014" cy="4046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CH" sz="1100" dirty="0">
                <a:solidFill>
                  <a:schemeClr val="tx1"/>
                </a:solidFill>
                <a:latin typeface="Arial Narrow" pitchFamily="34" charset="0"/>
              </a:rPr>
              <a:t>Quelle: econcept (2019): Meier, B., Moser, C., Vogler, C., &amp; Dettli, R.: Bericht: </a:t>
            </a:r>
            <a:r>
              <a:rPr lang="de-CH" sz="1100" kern="1200" dirty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rPr>
              <a:t>«Sozioökonomische Aspekte thermischer Netze». econcept im Auftrag von </a:t>
            </a:r>
            <a:r>
              <a:rPr lang="de-CH" sz="1100" kern="1200" dirty="0" err="1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rPr>
              <a:t>EnergieSchweiz</a:t>
            </a:r>
            <a:r>
              <a:rPr lang="de-CH" sz="1100" kern="1200" dirty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rPr>
              <a:t>, April 2019, Zürich.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CH" sz="1100" kern="1200" dirty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rPr>
              <a:t>Weitere Informationen und</a:t>
            </a:r>
            <a:r>
              <a:rPr lang="de-CH" sz="1100" kern="1200" baseline="0" dirty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rPr>
              <a:t> Bericht auf </a:t>
            </a:r>
            <a:r>
              <a:rPr lang="de-CH" sz="1100" kern="1200" baseline="0" dirty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  <a:hlinkClick r:id="rId4"/>
              </a:rPr>
              <a:t>https://www.econcept.ch/de/projekte/soziookonomische-aspekte-thermischer-netze/</a:t>
            </a:r>
            <a:r>
              <a:rPr lang="de-CH" sz="1100" kern="1200" baseline="0" dirty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rPr>
              <a:t> </a:t>
            </a:r>
            <a:endParaRPr lang="de-CH" sz="1100" kern="1200" dirty="0">
              <a:solidFill>
                <a:schemeClr val="tx1"/>
              </a:solidFill>
              <a:latin typeface="Arial Narrow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502562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Rechteck 76"/>
          <p:cNvSpPr/>
          <p:nvPr/>
        </p:nvSpPr>
        <p:spPr>
          <a:xfrm>
            <a:off x="7572174" y="295309"/>
            <a:ext cx="4608512" cy="386362"/>
          </a:xfrm>
          <a:prstGeom prst="rect">
            <a:avLst/>
          </a:prstGeom>
          <a:solidFill>
            <a:srgbClr val="BDD9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100" dirty="0" err="1">
                <a:solidFill>
                  <a:schemeClr val="tx1"/>
                </a:solidFill>
                <a:latin typeface="Arial Narrow" pitchFamily="34" charset="0"/>
              </a:rPr>
              <a:t>Parties</a:t>
            </a:r>
            <a:r>
              <a:rPr lang="de-CH" sz="1100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de-CH" sz="1100" dirty="0" err="1">
                <a:solidFill>
                  <a:schemeClr val="tx1"/>
                </a:solidFill>
                <a:latin typeface="Arial Narrow" pitchFamily="34" charset="0"/>
              </a:rPr>
              <a:t>prenantes</a:t>
            </a:r>
            <a:r>
              <a:rPr lang="de-CH" sz="1100" dirty="0">
                <a:solidFill>
                  <a:schemeClr val="tx1"/>
                </a:solidFill>
                <a:latin typeface="Arial Narrow" pitchFamily="34" charset="0"/>
              </a:rPr>
              <a:t> et </a:t>
            </a:r>
            <a:r>
              <a:rPr lang="de-CH" sz="1100" dirty="0" err="1">
                <a:solidFill>
                  <a:schemeClr val="tx1"/>
                </a:solidFill>
                <a:latin typeface="Arial Narrow" pitchFamily="34" charset="0"/>
              </a:rPr>
              <a:t>réseau</a:t>
            </a:r>
            <a:r>
              <a:rPr lang="de-CH" sz="1100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de-CH" sz="1100" dirty="0" err="1">
                <a:solidFill>
                  <a:schemeClr val="tx1"/>
                </a:solidFill>
                <a:latin typeface="Arial Narrow" pitchFamily="34" charset="0"/>
              </a:rPr>
              <a:t>interconnecté</a:t>
            </a:r>
            <a:r>
              <a:rPr lang="de-CH" sz="1100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de-CH" sz="1100" dirty="0" err="1">
                <a:solidFill>
                  <a:schemeClr val="tx1"/>
                </a:solidFill>
                <a:latin typeface="Arial Narrow" pitchFamily="34" charset="0"/>
              </a:rPr>
              <a:t>dans</a:t>
            </a:r>
            <a:r>
              <a:rPr lang="de-CH" sz="1100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de-CH" sz="1100" dirty="0" err="1">
                <a:solidFill>
                  <a:schemeClr val="tx1"/>
                </a:solidFill>
                <a:latin typeface="Arial Narrow" pitchFamily="34" charset="0"/>
              </a:rPr>
              <a:t>un</a:t>
            </a:r>
            <a:r>
              <a:rPr lang="de-CH" sz="1100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de-CH" sz="1100" dirty="0" err="1">
                <a:solidFill>
                  <a:schemeClr val="tx1"/>
                </a:solidFill>
                <a:latin typeface="Arial Narrow" pitchFamily="34" charset="0"/>
              </a:rPr>
              <a:t>réseau</a:t>
            </a:r>
            <a:r>
              <a:rPr lang="de-CH" sz="1100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de-CH" sz="1100" dirty="0" err="1">
                <a:solidFill>
                  <a:schemeClr val="tx1"/>
                </a:solidFill>
                <a:latin typeface="Arial Narrow" pitchFamily="34" charset="0"/>
              </a:rPr>
              <a:t>concret</a:t>
            </a:r>
            <a:r>
              <a:rPr lang="de-CH" sz="1100" dirty="0">
                <a:solidFill>
                  <a:schemeClr val="tx1"/>
                </a:solidFill>
                <a:latin typeface="Arial Narrow" pitchFamily="34" charset="0"/>
              </a:rPr>
              <a:t>: </a:t>
            </a:r>
            <a:r>
              <a:rPr lang="de-CH" sz="1100" dirty="0" err="1">
                <a:solidFill>
                  <a:schemeClr val="tx1"/>
                </a:solidFill>
                <a:latin typeface="Arial Narrow" pitchFamily="34" charset="0"/>
              </a:rPr>
              <a:t>chapitre</a:t>
            </a:r>
            <a:r>
              <a:rPr lang="de-CH" sz="1100" dirty="0">
                <a:solidFill>
                  <a:schemeClr val="tx1"/>
                </a:solidFill>
                <a:latin typeface="Arial Narrow" pitchFamily="34" charset="0"/>
              </a:rPr>
              <a:t> 4.4</a:t>
            </a:r>
          </a:p>
        </p:txBody>
      </p:sp>
      <p:sp>
        <p:nvSpPr>
          <p:cNvPr id="33" name="Ellipse 32"/>
          <p:cNvSpPr/>
          <p:nvPr/>
        </p:nvSpPr>
        <p:spPr>
          <a:xfrm>
            <a:off x="853591" y="771096"/>
            <a:ext cx="5400000" cy="5400000"/>
          </a:xfrm>
          <a:prstGeom prst="ellipse">
            <a:avLst/>
          </a:prstGeom>
          <a:noFill/>
          <a:ln w="25400" cap="flat" cmpd="sng" algn="ctr">
            <a:solidFill>
              <a:srgbClr val="006B77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endParaRPr lang="de-CH" sz="1100" dirty="0" err="1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34" name="Ellipse 33"/>
          <p:cNvSpPr/>
          <p:nvPr/>
        </p:nvSpPr>
        <p:spPr>
          <a:xfrm>
            <a:off x="-182294" y="3851369"/>
            <a:ext cx="1080000" cy="1080000"/>
          </a:xfrm>
          <a:prstGeom prst="ellipse">
            <a:avLst/>
          </a:prstGeom>
          <a:solidFill>
            <a:srgbClr val="F6D7CA"/>
          </a:solidFill>
          <a:ln w="25400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6000" tIns="25200" rIns="36000" bIns="2520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10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Confédération</a:t>
            </a:r>
            <a:r>
              <a:rPr kumimoji="0" lang="de-CH" sz="1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, </a:t>
            </a:r>
            <a:r>
              <a:rPr kumimoji="0" lang="de-CH" sz="10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canton</a:t>
            </a:r>
            <a:endParaRPr kumimoji="0" lang="de-CH" sz="1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</p:txBody>
      </p:sp>
      <p:sp>
        <p:nvSpPr>
          <p:cNvPr id="35" name="Ellipse 34"/>
          <p:cNvSpPr/>
          <p:nvPr/>
        </p:nvSpPr>
        <p:spPr>
          <a:xfrm>
            <a:off x="-130873" y="2307436"/>
            <a:ext cx="1080000" cy="1080000"/>
          </a:xfrm>
          <a:prstGeom prst="ellipse">
            <a:avLst/>
          </a:prstGeom>
          <a:solidFill>
            <a:srgbClr val="F6D7CA"/>
          </a:solidFill>
          <a:ln w="25400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6000" tIns="25200" rIns="36000" bIns="2520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10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Donneur</a:t>
            </a:r>
            <a:r>
              <a:rPr kumimoji="0" lang="de-CH" sz="1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(s) </a:t>
            </a:r>
            <a:r>
              <a:rPr kumimoji="0" lang="de-CH" sz="10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d’idée</a:t>
            </a:r>
            <a:endParaRPr kumimoji="0" lang="de-CH" sz="1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</p:txBody>
      </p:sp>
      <p:sp>
        <p:nvSpPr>
          <p:cNvPr id="36" name="Ellipse 35"/>
          <p:cNvSpPr/>
          <p:nvPr/>
        </p:nvSpPr>
        <p:spPr>
          <a:xfrm>
            <a:off x="197272" y="1236506"/>
            <a:ext cx="1080000" cy="1080000"/>
          </a:xfrm>
          <a:prstGeom prst="ellipse">
            <a:avLst/>
          </a:prstGeom>
          <a:solidFill>
            <a:srgbClr val="F6D7CA"/>
          </a:solidFill>
          <a:ln w="25400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6000" tIns="25200" rIns="36000" bIns="2520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1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Commune </a:t>
            </a:r>
            <a:r>
              <a:rPr kumimoji="0" lang="de-CH" sz="10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d’implantation</a:t>
            </a:r>
            <a:endParaRPr kumimoji="0" lang="de-CH" sz="1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</p:txBody>
      </p:sp>
      <p:sp>
        <p:nvSpPr>
          <p:cNvPr id="37" name="Ellipse 36"/>
          <p:cNvSpPr/>
          <p:nvPr/>
        </p:nvSpPr>
        <p:spPr>
          <a:xfrm>
            <a:off x="950492" y="424329"/>
            <a:ext cx="1080000" cy="1080000"/>
          </a:xfrm>
          <a:prstGeom prst="ellipse">
            <a:avLst/>
          </a:prstGeom>
          <a:solidFill>
            <a:srgbClr val="F6D7CA"/>
          </a:solidFill>
          <a:ln w="25400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6000" tIns="25200" rIns="36000" bIns="2520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10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Exploitant</a:t>
            </a:r>
            <a:endParaRPr kumimoji="0" lang="de-CH" sz="1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</p:txBody>
      </p:sp>
      <p:sp>
        <p:nvSpPr>
          <p:cNvPr id="38" name="Ellipse 37"/>
          <p:cNvSpPr/>
          <p:nvPr/>
        </p:nvSpPr>
        <p:spPr>
          <a:xfrm>
            <a:off x="1958925" y="-231654"/>
            <a:ext cx="1080000" cy="1080000"/>
          </a:xfrm>
          <a:prstGeom prst="ellipse">
            <a:avLst/>
          </a:prstGeom>
          <a:solidFill>
            <a:srgbClr val="F6D7CA"/>
          </a:solidFill>
          <a:ln w="25400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6000" tIns="25200" rIns="36000" bIns="2520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1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Maître de </a:t>
            </a:r>
            <a:r>
              <a:rPr kumimoji="0" lang="de-CH" sz="10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l’ouvrage</a:t>
            </a:r>
            <a:endParaRPr kumimoji="0" lang="de-CH" sz="1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</p:txBody>
      </p:sp>
      <p:sp>
        <p:nvSpPr>
          <p:cNvPr id="39" name="Ellipse 38"/>
          <p:cNvSpPr/>
          <p:nvPr/>
        </p:nvSpPr>
        <p:spPr>
          <a:xfrm>
            <a:off x="3253367" y="-352494"/>
            <a:ext cx="1080000" cy="1080000"/>
          </a:xfrm>
          <a:prstGeom prst="ellipse">
            <a:avLst/>
          </a:prstGeom>
          <a:solidFill>
            <a:srgbClr val="F6D7CA"/>
          </a:solidFill>
          <a:ln w="25400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6000" tIns="25200" rIns="36000" bIns="2520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10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Contracteur</a:t>
            </a:r>
            <a:endParaRPr kumimoji="0" lang="de-CH" sz="1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</p:txBody>
      </p:sp>
      <p:sp>
        <p:nvSpPr>
          <p:cNvPr id="40" name="Ellipse 39"/>
          <p:cNvSpPr/>
          <p:nvPr/>
        </p:nvSpPr>
        <p:spPr>
          <a:xfrm>
            <a:off x="572348" y="5156058"/>
            <a:ext cx="1080000" cy="1080000"/>
          </a:xfrm>
          <a:prstGeom prst="ellipse">
            <a:avLst/>
          </a:prstGeom>
          <a:solidFill>
            <a:srgbClr val="F6D7C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000" dirty="0" err="1">
                <a:solidFill>
                  <a:schemeClr val="tx1"/>
                </a:solidFill>
                <a:latin typeface="Arial Narrow" pitchFamily="34" charset="0"/>
              </a:rPr>
              <a:t>Riverains</a:t>
            </a:r>
            <a:endParaRPr lang="de-CH" sz="1000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41" name="Ellipse 40"/>
          <p:cNvSpPr/>
          <p:nvPr/>
        </p:nvSpPr>
        <p:spPr>
          <a:xfrm>
            <a:off x="1791687" y="5955665"/>
            <a:ext cx="1080000" cy="1080000"/>
          </a:xfrm>
          <a:prstGeom prst="ellipse">
            <a:avLst/>
          </a:prstGeom>
          <a:solidFill>
            <a:srgbClr val="F6D7C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000" dirty="0" err="1">
                <a:solidFill>
                  <a:schemeClr val="tx1"/>
                </a:solidFill>
                <a:latin typeface="Arial Narrow" pitchFamily="34" charset="0"/>
              </a:rPr>
              <a:t>Médias</a:t>
            </a:r>
            <a:endParaRPr lang="de-CH" sz="1000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42" name="Ellipse 41"/>
          <p:cNvSpPr/>
          <p:nvPr/>
        </p:nvSpPr>
        <p:spPr>
          <a:xfrm>
            <a:off x="3427292" y="6045173"/>
            <a:ext cx="1080000" cy="1080000"/>
          </a:xfrm>
          <a:prstGeom prst="ellipse">
            <a:avLst/>
          </a:prstGeom>
          <a:solidFill>
            <a:srgbClr val="F6D7C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000" dirty="0" err="1">
                <a:solidFill>
                  <a:schemeClr val="tx1"/>
                </a:solidFill>
                <a:latin typeface="Arial Narrow" pitchFamily="34" charset="0"/>
              </a:rPr>
              <a:t>Acteurs</a:t>
            </a:r>
            <a:r>
              <a:rPr lang="de-CH" sz="1000" dirty="0">
                <a:solidFill>
                  <a:schemeClr val="tx1"/>
                </a:solidFill>
                <a:latin typeface="Arial Narrow" pitchFamily="34" charset="0"/>
              </a:rPr>
              <a:t> de la </a:t>
            </a:r>
            <a:r>
              <a:rPr lang="de-CH" sz="1000" dirty="0" err="1">
                <a:solidFill>
                  <a:schemeClr val="tx1"/>
                </a:solidFill>
                <a:latin typeface="Arial Narrow" pitchFamily="34" charset="0"/>
              </a:rPr>
              <a:t>société</a:t>
            </a:r>
            <a:r>
              <a:rPr lang="de-CH" sz="1000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de-CH" sz="1000" dirty="0" err="1">
                <a:solidFill>
                  <a:schemeClr val="tx1"/>
                </a:solidFill>
                <a:latin typeface="Arial Narrow" pitchFamily="34" charset="0"/>
              </a:rPr>
              <a:t>civile</a:t>
            </a:r>
            <a:endParaRPr lang="de-CH" sz="1000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43" name="Ellipse 42"/>
          <p:cNvSpPr/>
          <p:nvPr/>
        </p:nvSpPr>
        <p:spPr>
          <a:xfrm>
            <a:off x="4959303" y="5875438"/>
            <a:ext cx="1139163" cy="1080000"/>
          </a:xfrm>
          <a:prstGeom prst="ellipse">
            <a:avLst/>
          </a:prstGeom>
          <a:solidFill>
            <a:srgbClr val="F6D7C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endParaRPr lang="de-CH" sz="1000" dirty="0">
              <a:solidFill>
                <a:schemeClr val="tx1"/>
              </a:solidFill>
              <a:latin typeface="Arial Narrow" pitchFamily="34" charset="0"/>
            </a:endParaRPr>
          </a:p>
          <a:p>
            <a:pPr algn="ctr"/>
            <a:endParaRPr lang="de-CH" sz="1000" dirty="0">
              <a:solidFill>
                <a:schemeClr val="tx1"/>
              </a:solidFill>
              <a:latin typeface="Arial Narrow" pitchFamily="34" charset="0"/>
            </a:endParaRPr>
          </a:p>
          <a:p>
            <a:pPr algn="ctr"/>
            <a:r>
              <a:rPr lang="de-CH" sz="1000" dirty="0">
                <a:solidFill>
                  <a:schemeClr val="tx1"/>
                </a:solidFill>
                <a:latin typeface="Arial Narrow" pitchFamily="34" charset="0"/>
              </a:rPr>
              <a:t>Client(s) </a:t>
            </a:r>
            <a:r>
              <a:rPr lang="de-CH" sz="1000" dirty="0" err="1">
                <a:solidFill>
                  <a:schemeClr val="tx1"/>
                </a:solidFill>
                <a:latin typeface="Arial Narrow" pitchFamily="34" charset="0"/>
              </a:rPr>
              <a:t>clé</a:t>
            </a:r>
            <a:r>
              <a:rPr lang="de-CH" sz="1000" dirty="0">
                <a:solidFill>
                  <a:schemeClr val="tx1"/>
                </a:solidFill>
                <a:latin typeface="Arial Narrow" pitchFamily="34" charset="0"/>
              </a:rPr>
              <a:t>(s)</a:t>
            </a:r>
          </a:p>
          <a:p>
            <a:pPr algn="ctr"/>
            <a:endParaRPr lang="de-CH" sz="1000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44" name="Ellipse 43"/>
          <p:cNvSpPr/>
          <p:nvPr/>
        </p:nvSpPr>
        <p:spPr>
          <a:xfrm>
            <a:off x="6259888" y="4959755"/>
            <a:ext cx="1199792" cy="1172130"/>
          </a:xfrm>
          <a:prstGeom prst="ellipse">
            <a:avLst/>
          </a:prstGeom>
          <a:solidFill>
            <a:srgbClr val="F6D7C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000" dirty="0" err="1">
                <a:solidFill>
                  <a:schemeClr val="tx1"/>
                </a:solidFill>
                <a:latin typeface="Arial Narrow" pitchFamily="34" charset="0"/>
              </a:rPr>
              <a:t>Spécialistes</a:t>
            </a:r>
            <a:r>
              <a:rPr lang="de-CH" sz="1000" dirty="0">
                <a:solidFill>
                  <a:schemeClr val="tx1"/>
                </a:solidFill>
                <a:latin typeface="Arial Narrow" pitchFamily="34" charset="0"/>
              </a:rPr>
              <a:t> en </a:t>
            </a:r>
            <a:r>
              <a:rPr lang="de-CH" sz="1000" dirty="0" err="1">
                <a:solidFill>
                  <a:schemeClr val="tx1"/>
                </a:solidFill>
                <a:latin typeface="Arial Narrow" pitchFamily="34" charset="0"/>
              </a:rPr>
              <a:t>chauffage</a:t>
            </a:r>
            <a:endParaRPr lang="de-CH" sz="1000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45" name="Ellipse 44"/>
          <p:cNvSpPr/>
          <p:nvPr/>
        </p:nvSpPr>
        <p:spPr>
          <a:xfrm>
            <a:off x="6329802" y="3622413"/>
            <a:ext cx="1187804" cy="1114529"/>
          </a:xfrm>
          <a:prstGeom prst="ellipse">
            <a:avLst/>
          </a:prstGeom>
          <a:solidFill>
            <a:srgbClr val="F6D7C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000" dirty="0">
                <a:solidFill>
                  <a:schemeClr val="tx1"/>
                </a:solidFill>
                <a:latin typeface="Arial Narrow" pitchFamily="34" charset="0"/>
              </a:rPr>
              <a:t>Client(s) </a:t>
            </a:r>
            <a:r>
              <a:rPr lang="de-CH" sz="1000" dirty="0" err="1">
                <a:solidFill>
                  <a:schemeClr val="tx1"/>
                </a:solidFill>
                <a:latin typeface="Arial Narrow" pitchFamily="34" charset="0"/>
              </a:rPr>
              <a:t>clé</a:t>
            </a:r>
            <a:r>
              <a:rPr lang="de-CH" sz="1000" dirty="0">
                <a:solidFill>
                  <a:schemeClr val="tx1"/>
                </a:solidFill>
                <a:latin typeface="Arial Narrow" pitchFamily="34" charset="0"/>
              </a:rPr>
              <a:t>(s)</a:t>
            </a:r>
          </a:p>
        </p:txBody>
      </p:sp>
      <p:sp>
        <p:nvSpPr>
          <p:cNvPr id="46" name="Ellipse 45"/>
          <p:cNvSpPr/>
          <p:nvPr/>
        </p:nvSpPr>
        <p:spPr>
          <a:xfrm>
            <a:off x="6319784" y="2391096"/>
            <a:ext cx="1080000" cy="1080000"/>
          </a:xfrm>
          <a:prstGeom prst="ellipse">
            <a:avLst/>
          </a:prstGeom>
          <a:solidFill>
            <a:srgbClr val="F6D7C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000" dirty="0" err="1">
                <a:solidFill>
                  <a:schemeClr val="tx1"/>
                </a:solidFill>
                <a:latin typeface="Arial Narrow" pitchFamily="34" charset="0"/>
              </a:rPr>
              <a:t>Autorités</a:t>
            </a:r>
            <a:r>
              <a:rPr lang="de-CH" sz="1000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de-CH" sz="1000" dirty="0" err="1">
                <a:solidFill>
                  <a:schemeClr val="tx1"/>
                </a:solidFill>
                <a:latin typeface="Arial Narrow" pitchFamily="34" charset="0"/>
              </a:rPr>
              <a:t>chargées</a:t>
            </a:r>
            <a:r>
              <a:rPr lang="de-CH" sz="1000" dirty="0">
                <a:solidFill>
                  <a:schemeClr val="tx1"/>
                </a:solidFill>
                <a:latin typeface="Arial Narrow" pitchFamily="34" charset="0"/>
              </a:rPr>
              <a:t> de </a:t>
            </a:r>
            <a:r>
              <a:rPr lang="de-CH" sz="1000" dirty="0" err="1">
                <a:solidFill>
                  <a:schemeClr val="tx1"/>
                </a:solidFill>
                <a:latin typeface="Arial Narrow" pitchFamily="34" charset="0"/>
              </a:rPr>
              <a:t>délivrer</a:t>
            </a:r>
            <a:r>
              <a:rPr lang="de-CH" sz="1000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de-CH" sz="1000" dirty="0" err="1">
                <a:solidFill>
                  <a:schemeClr val="tx1"/>
                </a:solidFill>
                <a:latin typeface="Arial Narrow" pitchFamily="34" charset="0"/>
              </a:rPr>
              <a:t>les</a:t>
            </a:r>
            <a:r>
              <a:rPr lang="de-CH" sz="1000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de-CH" sz="1000" dirty="0" err="1">
                <a:solidFill>
                  <a:schemeClr val="tx1"/>
                </a:solidFill>
                <a:latin typeface="Arial Narrow" pitchFamily="34" charset="0"/>
              </a:rPr>
              <a:t>autorisations</a:t>
            </a:r>
            <a:endParaRPr lang="de-CH" sz="1000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47" name="Ellipse 46"/>
          <p:cNvSpPr/>
          <p:nvPr/>
        </p:nvSpPr>
        <p:spPr>
          <a:xfrm>
            <a:off x="5922133" y="1215990"/>
            <a:ext cx="1132748" cy="1106462"/>
          </a:xfrm>
          <a:prstGeom prst="ellipse">
            <a:avLst/>
          </a:prstGeom>
          <a:solidFill>
            <a:srgbClr val="F6D7C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000" dirty="0" err="1">
                <a:solidFill>
                  <a:schemeClr val="tx1"/>
                </a:solidFill>
                <a:latin typeface="Arial Narrow" pitchFamily="34" charset="0"/>
              </a:rPr>
              <a:t>Autorités</a:t>
            </a:r>
            <a:r>
              <a:rPr lang="de-CH" sz="1000" dirty="0">
                <a:solidFill>
                  <a:schemeClr val="tx1"/>
                </a:solidFill>
                <a:latin typeface="Arial Narrow" pitchFamily="34" charset="0"/>
              </a:rPr>
              <a:t> de </a:t>
            </a:r>
            <a:r>
              <a:rPr lang="de-CH" sz="1000" dirty="0" err="1">
                <a:solidFill>
                  <a:schemeClr val="tx1"/>
                </a:solidFill>
                <a:latin typeface="Arial Narrow" pitchFamily="34" charset="0"/>
              </a:rPr>
              <a:t>planification</a:t>
            </a:r>
            <a:endParaRPr lang="de-CH" sz="1000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48" name="Ellipse 47"/>
          <p:cNvSpPr/>
          <p:nvPr/>
        </p:nvSpPr>
        <p:spPr>
          <a:xfrm>
            <a:off x="5142577" y="327652"/>
            <a:ext cx="1080000" cy="1080000"/>
          </a:xfrm>
          <a:prstGeom prst="ellipse">
            <a:avLst/>
          </a:prstGeom>
          <a:solidFill>
            <a:srgbClr val="F6D7C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000" dirty="0">
                <a:solidFill>
                  <a:schemeClr val="tx1"/>
                </a:solidFill>
                <a:latin typeface="Arial Narrow" pitchFamily="34" charset="0"/>
              </a:rPr>
              <a:t>Entreprise de </a:t>
            </a:r>
            <a:r>
              <a:rPr lang="de-CH" sz="1000" dirty="0" err="1">
                <a:solidFill>
                  <a:schemeClr val="tx1"/>
                </a:solidFill>
                <a:latin typeface="Arial Narrow" pitchFamily="34" charset="0"/>
              </a:rPr>
              <a:t>fourniture</a:t>
            </a:r>
            <a:r>
              <a:rPr lang="de-CH" sz="1000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de-CH" sz="1000" dirty="0" err="1">
                <a:solidFill>
                  <a:schemeClr val="tx1"/>
                </a:solidFill>
                <a:latin typeface="Arial Narrow" pitchFamily="34" charset="0"/>
              </a:rPr>
              <a:t>énergétique</a:t>
            </a:r>
            <a:endParaRPr lang="de-CH" sz="1000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49" name="Ellipse 48"/>
          <p:cNvSpPr/>
          <p:nvPr/>
        </p:nvSpPr>
        <p:spPr>
          <a:xfrm>
            <a:off x="7782282" y="3238947"/>
            <a:ext cx="1080000" cy="1080000"/>
          </a:xfrm>
          <a:prstGeom prst="ellipse">
            <a:avLst/>
          </a:prstGeom>
          <a:solidFill>
            <a:srgbClr val="F6D7C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000" dirty="0">
                <a:solidFill>
                  <a:schemeClr val="tx1"/>
                </a:solidFill>
                <a:latin typeface="Arial Narrow" pitchFamily="34" charset="0"/>
              </a:rPr>
              <a:t>Société </a:t>
            </a:r>
            <a:r>
              <a:rPr lang="de-CH" sz="1000" dirty="0" err="1">
                <a:solidFill>
                  <a:schemeClr val="tx1"/>
                </a:solidFill>
                <a:latin typeface="Arial Narrow" pitchFamily="34" charset="0"/>
              </a:rPr>
              <a:t>mère</a:t>
            </a:r>
            <a:endParaRPr lang="de-CH" sz="1000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50" name="Rechteck 49"/>
          <p:cNvSpPr/>
          <p:nvPr/>
        </p:nvSpPr>
        <p:spPr>
          <a:xfrm>
            <a:off x="2261840" y="2554688"/>
            <a:ext cx="2677612" cy="558062"/>
          </a:xfrm>
          <a:prstGeom prst="rect">
            <a:avLst/>
          </a:prstGeom>
          <a:solidFill>
            <a:srgbClr val="EACA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100" b="1" dirty="0" err="1">
                <a:solidFill>
                  <a:schemeClr val="tx1"/>
                </a:solidFill>
                <a:latin typeface="Arial Narrow" pitchFamily="34" charset="0"/>
              </a:rPr>
              <a:t>Organiser</a:t>
            </a:r>
            <a:r>
              <a:rPr lang="de-CH" sz="1100" b="1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de-CH" sz="1100" b="1" dirty="0" err="1">
                <a:solidFill>
                  <a:schemeClr val="tx1"/>
                </a:solidFill>
                <a:latin typeface="Arial Narrow" pitchFamily="34" charset="0"/>
              </a:rPr>
              <a:t>votre</a:t>
            </a:r>
            <a:r>
              <a:rPr lang="de-CH" sz="1100" b="1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de-CH" sz="1100" b="1" dirty="0" err="1">
                <a:solidFill>
                  <a:schemeClr val="tx1"/>
                </a:solidFill>
                <a:latin typeface="Arial Narrow" pitchFamily="34" charset="0"/>
              </a:rPr>
              <a:t>réseau</a:t>
            </a:r>
            <a:r>
              <a:rPr lang="de-CH" sz="1100" b="1" dirty="0">
                <a:solidFill>
                  <a:schemeClr val="tx1"/>
                </a:solidFill>
                <a:latin typeface="Arial Narrow" pitchFamily="34" charset="0"/>
              </a:rPr>
              <a:t>! </a:t>
            </a:r>
          </a:p>
        </p:txBody>
      </p:sp>
      <p:sp>
        <p:nvSpPr>
          <p:cNvPr id="51" name="Rechteck 50"/>
          <p:cNvSpPr/>
          <p:nvPr/>
        </p:nvSpPr>
        <p:spPr>
          <a:xfrm>
            <a:off x="2253325" y="3220668"/>
            <a:ext cx="2677612" cy="2014839"/>
          </a:xfrm>
          <a:prstGeom prst="rect">
            <a:avLst/>
          </a:prstGeom>
          <a:solidFill>
            <a:srgbClr val="EACA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r>
              <a:rPr lang="de-CH" sz="1100" dirty="0" err="1">
                <a:solidFill>
                  <a:schemeClr val="tx1"/>
                </a:solidFill>
                <a:latin typeface="Arial Narrow" pitchFamily="34" charset="0"/>
              </a:rPr>
              <a:t>Étapes</a:t>
            </a:r>
            <a:r>
              <a:rPr lang="de-CH" sz="1100" dirty="0">
                <a:solidFill>
                  <a:schemeClr val="tx1"/>
                </a:solidFill>
                <a:latin typeface="Arial Narrow" pitchFamily="34" charset="0"/>
              </a:rPr>
              <a:t>: </a:t>
            </a:r>
          </a:p>
          <a:p>
            <a:pPr marL="228600" indent="-228600">
              <a:buFont typeface="+mj-lt"/>
              <a:buAutoNum type="arabicPeriod"/>
            </a:pPr>
            <a:r>
              <a:rPr lang="de-CH" sz="1100" dirty="0" err="1">
                <a:solidFill>
                  <a:schemeClr val="tx1"/>
                </a:solidFill>
                <a:latin typeface="Arial Narrow" pitchFamily="34" charset="0"/>
              </a:rPr>
              <a:t>Désigner</a:t>
            </a:r>
            <a:r>
              <a:rPr lang="de-CH" sz="1100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de-CH" sz="1100" dirty="0" err="1">
                <a:solidFill>
                  <a:schemeClr val="tx1"/>
                </a:solidFill>
                <a:latin typeface="Arial Narrow" pitchFamily="34" charset="0"/>
              </a:rPr>
              <a:t>les</a:t>
            </a:r>
            <a:r>
              <a:rPr lang="de-CH" sz="1100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de-CH" sz="1100" dirty="0" err="1">
                <a:solidFill>
                  <a:schemeClr val="tx1"/>
                </a:solidFill>
                <a:latin typeface="Arial Narrow" pitchFamily="34" charset="0"/>
              </a:rPr>
              <a:t>acteurs</a:t>
            </a:r>
            <a:endParaRPr lang="de-CH" sz="1100" dirty="0">
              <a:solidFill>
                <a:schemeClr val="tx1"/>
              </a:solidFill>
              <a:latin typeface="Arial Narrow" pitchFamily="34" charset="0"/>
            </a:endParaRPr>
          </a:p>
          <a:p>
            <a:pPr marL="228600" indent="-228600">
              <a:buFont typeface="+mj-lt"/>
              <a:buAutoNum type="arabicPeriod"/>
            </a:pPr>
            <a:r>
              <a:rPr lang="de-CH" sz="1100" dirty="0" err="1">
                <a:solidFill>
                  <a:schemeClr val="tx1"/>
                </a:solidFill>
                <a:latin typeface="Arial Narrow" pitchFamily="34" charset="0"/>
              </a:rPr>
              <a:t>Désigner</a:t>
            </a:r>
            <a:r>
              <a:rPr lang="de-CH" sz="1100" dirty="0">
                <a:solidFill>
                  <a:schemeClr val="tx1"/>
                </a:solidFill>
                <a:latin typeface="Arial Narrow" pitchFamily="34" charset="0"/>
              </a:rPr>
              <a:t> la </a:t>
            </a:r>
            <a:r>
              <a:rPr lang="de-CH" sz="1100" dirty="0" err="1">
                <a:solidFill>
                  <a:schemeClr val="tx1"/>
                </a:solidFill>
                <a:latin typeface="Arial Narrow" pitchFamily="34" charset="0"/>
              </a:rPr>
              <a:t>propriétaire</a:t>
            </a:r>
            <a:r>
              <a:rPr lang="de-CH" sz="1100" dirty="0">
                <a:solidFill>
                  <a:schemeClr val="tx1"/>
                </a:solidFill>
                <a:latin typeface="Arial Narrow" pitchFamily="34" charset="0"/>
              </a:rPr>
              <a:t> du </a:t>
            </a:r>
            <a:r>
              <a:rPr lang="de-CH" sz="1100" dirty="0" err="1">
                <a:solidFill>
                  <a:schemeClr val="tx1"/>
                </a:solidFill>
                <a:latin typeface="Arial Narrow" pitchFamily="34" charset="0"/>
              </a:rPr>
              <a:t>projet</a:t>
            </a:r>
            <a:endParaRPr lang="de-CH" sz="1100" dirty="0">
              <a:solidFill>
                <a:schemeClr val="tx1"/>
              </a:solidFill>
              <a:latin typeface="Arial Narrow" pitchFamily="34" charset="0"/>
            </a:endParaRPr>
          </a:p>
          <a:p>
            <a:pPr marL="228600" indent="-228600">
              <a:buFont typeface="+mj-lt"/>
              <a:buAutoNum type="arabicPeriod"/>
            </a:pPr>
            <a:r>
              <a:rPr lang="de-CH" sz="1100" dirty="0" err="1">
                <a:solidFill>
                  <a:schemeClr val="tx1"/>
                </a:solidFill>
                <a:latin typeface="Arial Narrow" pitchFamily="34" charset="0"/>
              </a:rPr>
              <a:t>Nommer</a:t>
            </a:r>
            <a:r>
              <a:rPr lang="de-CH" sz="1100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de-CH" sz="1100" dirty="0" err="1">
                <a:solidFill>
                  <a:schemeClr val="tx1"/>
                </a:solidFill>
                <a:latin typeface="Arial Narrow" pitchFamily="34" charset="0"/>
              </a:rPr>
              <a:t>les</a:t>
            </a:r>
            <a:r>
              <a:rPr lang="de-CH" sz="1100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de-CH" sz="1100" dirty="0" err="1">
                <a:solidFill>
                  <a:schemeClr val="tx1"/>
                </a:solidFill>
                <a:latin typeface="Arial Narrow" pitchFamily="34" charset="0"/>
              </a:rPr>
              <a:t>personnes</a:t>
            </a:r>
            <a:endParaRPr lang="de-CH" sz="1100" dirty="0">
              <a:solidFill>
                <a:schemeClr val="tx1"/>
              </a:solidFill>
              <a:latin typeface="Arial Narrow" pitchFamily="34" charset="0"/>
            </a:endParaRPr>
          </a:p>
          <a:p>
            <a:pPr marL="228600" indent="-228600">
              <a:buFont typeface="+mj-lt"/>
              <a:buAutoNum type="arabicPeriod"/>
            </a:pPr>
            <a:r>
              <a:rPr lang="de-CH" sz="1100" dirty="0" err="1">
                <a:solidFill>
                  <a:schemeClr val="tx1"/>
                </a:solidFill>
                <a:latin typeface="Arial Narrow" pitchFamily="34" charset="0"/>
              </a:rPr>
              <a:t>Décrire</a:t>
            </a:r>
            <a:r>
              <a:rPr lang="de-CH" sz="1100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de-CH" sz="1100" dirty="0" err="1">
                <a:solidFill>
                  <a:schemeClr val="tx1"/>
                </a:solidFill>
                <a:latin typeface="Arial Narrow" pitchFamily="34" charset="0"/>
              </a:rPr>
              <a:t>les</a:t>
            </a:r>
            <a:r>
              <a:rPr lang="de-CH" sz="1100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de-CH" sz="1100" dirty="0" err="1">
                <a:solidFill>
                  <a:schemeClr val="tx1"/>
                </a:solidFill>
                <a:latin typeface="Arial Narrow" pitchFamily="34" charset="0"/>
              </a:rPr>
              <a:t>rôles</a:t>
            </a:r>
            <a:endParaRPr lang="de-CH" sz="1100" dirty="0">
              <a:solidFill>
                <a:schemeClr val="tx1"/>
              </a:solidFill>
              <a:latin typeface="Arial Narrow" pitchFamily="34" charset="0"/>
            </a:endParaRPr>
          </a:p>
          <a:p>
            <a:pPr marL="228600" indent="-228600">
              <a:buFont typeface="+mj-lt"/>
              <a:buAutoNum type="arabicPeriod"/>
            </a:pPr>
            <a:r>
              <a:rPr lang="de-CH" sz="1100" dirty="0" err="1">
                <a:solidFill>
                  <a:schemeClr val="tx1"/>
                </a:solidFill>
                <a:latin typeface="Arial Narrow" pitchFamily="34" charset="0"/>
              </a:rPr>
              <a:t>Mettre</a:t>
            </a:r>
            <a:r>
              <a:rPr lang="de-CH" sz="1100" dirty="0">
                <a:solidFill>
                  <a:schemeClr val="tx1"/>
                </a:solidFill>
                <a:latin typeface="Arial Narrow" pitchFamily="34" charset="0"/>
              </a:rPr>
              <a:t> en </a:t>
            </a:r>
            <a:r>
              <a:rPr lang="de-CH" sz="1100" dirty="0" err="1">
                <a:solidFill>
                  <a:schemeClr val="tx1"/>
                </a:solidFill>
                <a:latin typeface="Arial Narrow" pitchFamily="34" charset="0"/>
              </a:rPr>
              <a:t>évidence</a:t>
            </a:r>
            <a:r>
              <a:rPr lang="de-CH" sz="1100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de-CH" sz="1100" dirty="0" err="1">
                <a:solidFill>
                  <a:schemeClr val="tx1"/>
                </a:solidFill>
                <a:latin typeface="Arial Narrow" pitchFamily="34" charset="0"/>
              </a:rPr>
              <a:t>les</a:t>
            </a:r>
            <a:r>
              <a:rPr lang="de-CH" sz="1100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de-CH" sz="1100" dirty="0" err="1">
                <a:solidFill>
                  <a:schemeClr val="tx1"/>
                </a:solidFill>
                <a:latin typeface="Arial Narrow" pitchFamily="34" charset="0"/>
              </a:rPr>
              <a:t>relations</a:t>
            </a:r>
            <a:endParaRPr lang="de-CH" sz="1100" dirty="0">
              <a:solidFill>
                <a:schemeClr val="tx1"/>
              </a:solidFill>
              <a:latin typeface="Arial Narrow" pitchFamily="34" charset="0"/>
            </a:endParaRPr>
          </a:p>
          <a:p>
            <a:pPr marL="228600" indent="-228600">
              <a:buFont typeface="+mj-lt"/>
              <a:buAutoNum type="arabicPeriod"/>
            </a:pPr>
            <a:r>
              <a:rPr lang="de-CH" sz="1100" dirty="0">
                <a:solidFill>
                  <a:schemeClr val="tx1"/>
                </a:solidFill>
                <a:latin typeface="Arial Narrow" pitchFamily="34" charset="0"/>
              </a:rPr>
              <a:t>Identifier </a:t>
            </a:r>
            <a:r>
              <a:rPr lang="de-CH" sz="1100" dirty="0" err="1">
                <a:solidFill>
                  <a:schemeClr val="tx1"/>
                </a:solidFill>
                <a:latin typeface="Arial Narrow" pitchFamily="34" charset="0"/>
              </a:rPr>
              <a:t>les</a:t>
            </a:r>
            <a:r>
              <a:rPr lang="de-CH" sz="1100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de-CH" sz="1100" dirty="0" err="1">
                <a:solidFill>
                  <a:schemeClr val="tx1"/>
                </a:solidFill>
                <a:latin typeface="Arial Narrow" pitchFamily="34" charset="0"/>
              </a:rPr>
              <a:t>intermédaires</a:t>
            </a:r>
            <a:endParaRPr lang="de-CH" sz="1100" dirty="0">
              <a:solidFill>
                <a:schemeClr val="tx1"/>
              </a:solidFill>
              <a:latin typeface="Arial Narrow" pitchFamily="34" charset="0"/>
            </a:endParaRPr>
          </a:p>
          <a:p>
            <a:pPr marL="228600" indent="-228600">
              <a:buFont typeface="+mj-lt"/>
              <a:buAutoNum type="arabicPeriod"/>
            </a:pPr>
            <a:r>
              <a:rPr lang="de-CH" sz="1100" dirty="0">
                <a:solidFill>
                  <a:schemeClr val="tx1"/>
                </a:solidFill>
                <a:latin typeface="Arial Narrow" pitchFamily="34" charset="0"/>
              </a:rPr>
              <a:t>Identifier </a:t>
            </a:r>
            <a:r>
              <a:rPr lang="de-CH" sz="1100" dirty="0" err="1">
                <a:solidFill>
                  <a:schemeClr val="tx1"/>
                </a:solidFill>
                <a:latin typeface="Arial Narrow" pitchFamily="34" charset="0"/>
              </a:rPr>
              <a:t>les</a:t>
            </a:r>
            <a:r>
              <a:rPr lang="de-CH" sz="1100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de-CH" sz="1100" dirty="0" err="1">
                <a:solidFill>
                  <a:schemeClr val="tx1"/>
                </a:solidFill>
                <a:latin typeface="Arial Narrow" pitchFamily="34" charset="0"/>
              </a:rPr>
              <a:t>moteurs</a:t>
            </a:r>
            <a:r>
              <a:rPr lang="de-CH" sz="1100" dirty="0">
                <a:solidFill>
                  <a:schemeClr val="tx1"/>
                </a:solidFill>
                <a:latin typeface="Arial Narrow" pitchFamily="34" charset="0"/>
              </a:rPr>
              <a:t> et </a:t>
            </a:r>
            <a:r>
              <a:rPr lang="de-CH" sz="1100" dirty="0" err="1">
                <a:solidFill>
                  <a:schemeClr val="tx1"/>
                </a:solidFill>
                <a:latin typeface="Arial Narrow" pitchFamily="34" charset="0"/>
              </a:rPr>
              <a:t>les</a:t>
            </a:r>
            <a:r>
              <a:rPr lang="de-CH" sz="1100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de-CH" sz="1100" dirty="0" err="1">
                <a:solidFill>
                  <a:schemeClr val="tx1"/>
                </a:solidFill>
                <a:latin typeface="Arial Narrow" pitchFamily="34" charset="0"/>
              </a:rPr>
              <a:t>obstacles</a:t>
            </a:r>
            <a:endParaRPr lang="de-CH" sz="1100" dirty="0">
              <a:solidFill>
                <a:schemeClr val="tx1"/>
              </a:solidFill>
              <a:latin typeface="Arial Narrow" pitchFamily="34" charset="0"/>
            </a:endParaRPr>
          </a:p>
          <a:p>
            <a:pPr marL="228600" indent="-228600">
              <a:buFont typeface="+mj-lt"/>
              <a:buAutoNum type="arabicPeriod"/>
            </a:pPr>
            <a:r>
              <a:rPr lang="de-CH" sz="1100" dirty="0" err="1">
                <a:solidFill>
                  <a:schemeClr val="tx1"/>
                </a:solidFill>
                <a:latin typeface="Arial Narrow" pitchFamily="34" charset="0"/>
              </a:rPr>
              <a:t>Planifier</a:t>
            </a:r>
            <a:r>
              <a:rPr lang="de-CH" sz="1100" dirty="0">
                <a:solidFill>
                  <a:schemeClr val="tx1"/>
                </a:solidFill>
                <a:latin typeface="Arial Narrow" pitchFamily="34" charset="0"/>
              </a:rPr>
              <a:t> des </a:t>
            </a:r>
            <a:r>
              <a:rPr lang="de-CH" sz="1100" dirty="0" err="1">
                <a:solidFill>
                  <a:schemeClr val="tx1"/>
                </a:solidFill>
                <a:latin typeface="Arial Narrow" pitchFamily="34" charset="0"/>
              </a:rPr>
              <a:t>actions</a:t>
            </a:r>
            <a:r>
              <a:rPr lang="de-CH" sz="1100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de-CH" sz="1100" dirty="0" err="1">
                <a:solidFill>
                  <a:schemeClr val="tx1"/>
                </a:solidFill>
                <a:latin typeface="Arial Narrow" pitchFamily="34" charset="0"/>
              </a:rPr>
              <a:t>pour</a:t>
            </a:r>
            <a:r>
              <a:rPr lang="de-CH" sz="1100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de-CH" sz="1100" dirty="0" err="1">
                <a:solidFill>
                  <a:schemeClr val="tx1"/>
                </a:solidFill>
                <a:latin typeface="Arial Narrow" pitchFamily="34" charset="0"/>
              </a:rPr>
              <a:t>lever</a:t>
            </a:r>
            <a:r>
              <a:rPr lang="de-CH" sz="1100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de-CH" sz="1100" dirty="0" err="1">
                <a:solidFill>
                  <a:schemeClr val="tx1"/>
                </a:solidFill>
                <a:latin typeface="Arial Narrow" pitchFamily="34" charset="0"/>
              </a:rPr>
              <a:t>les</a:t>
            </a:r>
            <a:r>
              <a:rPr lang="de-CH" sz="1100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de-CH" sz="1100" dirty="0" err="1">
                <a:solidFill>
                  <a:schemeClr val="tx1"/>
                </a:solidFill>
                <a:latin typeface="Arial Narrow" pitchFamily="34" charset="0"/>
              </a:rPr>
              <a:t>obstacles</a:t>
            </a:r>
            <a:endParaRPr lang="de-CH" sz="1100" dirty="0">
              <a:solidFill>
                <a:schemeClr val="tx1"/>
              </a:solidFill>
              <a:latin typeface="Arial Narrow" pitchFamily="34" charset="0"/>
            </a:endParaRPr>
          </a:p>
          <a:p>
            <a:pPr marL="228600" indent="-228600">
              <a:buFont typeface="+mj-lt"/>
              <a:buAutoNum type="arabicPeriod"/>
            </a:pPr>
            <a:r>
              <a:rPr lang="de-CH" sz="1100" dirty="0" err="1">
                <a:solidFill>
                  <a:schemeClr val="tx1"/>
                </a:solidFill>
                <a:latin typeface="Arial Narrow" pitchFamily="34" charset="0"/>
              </a:rPr>
              <a:t>Planifier</a:t>
            </a:r>
            <a:r>
              <a:rPr lang="de-CH" sz="1100" dirty="0">
                <a:solidFill>
                  <a:schemeClr val="tx1"/>
                </a:solidFill>
                <a:latin typeface="Arial Narrow" pitchFamily="34" charset="0"/>
              </a:rPr>
              <a:t> des </a:t>
            </a:r>
            <a:r>
              <a:rPr lang="de-CH" sz="1100" dirty="0" err="1">
                <a:solidFill>
                  <a:schemeClr val="tx1"/>
                </a:solidFill>
                <a:latin typeface="Arial Narrow" pitchFamily="34" charset="0"/>
              </a:rPr>
              <a:t>actions</a:t>
            </a:r>
            <a:r>
              <a:rPr lang="de-CH" sz="1100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de-CH" sz="1100" dirty="0" err="1">
                <a:solidFill>
                  <a:schemeClr val="tx1"/>
                </a:solidFill>
                <a:latin typeface="Arial Narrow" pitchFamily="34" charset="0"/>
              </a:rPr>
              <a:t>pour</a:t>
            </a:r>
            <a:r>
              <a:rPr lang="de-CH" sz="1100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de-CH" sz="1100" dirty="0" err="1">
                <a:solidFill>
                  <a:schemeClr val="tx1"/>
                </a:solidFill>
                <a:latin typeface="Arial Narrow" pitchFamily="34" charset="0"/>
              </a:rPr>
              <a:t>activer</a:t>
            </a:r>
            <a:r>
              <a:rPr lang="de-CH" sz="1100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de-CH" sz="1100" dirty="0" err="1">
                <a:solidFill>
                  <a:schemeClr val="tx1"/>
                </a:solidFill>
                <a:latin typeface="Arial Narrow" pitchFamily="34" charset="0"/>
              </a:rPr>
              <a:t>les</a:t>
            </a:r>
            <a:r>
              <a:rPr lang="de-CH" sz="1100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de-CH" sz="1100" dirty="0" err="1">
                <a:solidFill>
                  <a:schemeClr val="tx1"/>
                </a:solidFill>
                <a:latin typeface="Arial Narrow" pitchFamily="34" charset="0"/>
              </a:rPr>
              <a:t>moteurs</a:t>
            </a:r>
            <a:endParaRPr lang="de-CH" sz="1100" dirty="0">
              <a:solidFill>
                <a:schemeClr val="tx1"/>
              </a:solidFill>
              <a:latin typeface="Arial Narrow" pitchFamily="34" charset="0"/>
            </a:endParaRPr>
          </a:p>
          <a:p>
            <a:pPr marL="228600" indent="-228600">
              <a:buFont typeface="+mj-lt"/>
              <a:buAutoNum type="arabicPeriod"/>
            </a:pPr>
            <a:r>
              <a:rPr lang="de-CH" sz="1100" dirty="0" err="1">
                <a:solidFill>
                  <a:schemeClr val="tx1"/>
                </a:solidFill>
                <a:latin typeface="Arial Narrow" pitchFamily="34" charset="0"/>
              </a:rPr>
              <a:t>Définir</a:t>
            </a:r>
            <a:r>
              <a:rPr lang="de-CH" sz="1100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de-CH" sz="1100" dirty="0" err="1">
                <a:solidFill>
                  <a:schemeClr val="tx1"/>
                </a:solidFill>
                <a:latin typeface="Arial Narrow" pitchFamily="34" charset="0"/>
              </a:rPr>
              <a:t>les</a:t>
            </a:r>
            <a:r>
              <a:rPr lang="de-CH" sz="1100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de-CH" sz="1100" dirty="0" err="1">
                <a:solidFill>
                  <a:schemeClr val="tx1"/>
                </a:solidFill>
                <a:latin typeface="Arial Narrow" pitchFamily="34" charset="0"/>
              </a:rPr>
              <a:t>étapes</a:t>
            </a:r>
            <a:r>
              <a:rPr lang="de-CH" sz="1100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de-CH" sz="1100" dirty="0" err="1">
                <a:solidFill>
                  <a:schemeClr val="tx1"/>
                </a:solidFill>
                <a:latin typeface="Arial Narrow" pitchFamily="34" charset="0"/>
              </a:rPr>
              <a:t>suivantes</a:t>
            </a:r>
            <a:r>
              <a:rPr lang="de-CH" sz="1100" dirty="0">
                <a:solidFill>
                  <a:schemeClr val="tx1"/>
                </a:solidFill>
                <a:latin typeface="Arial Narrow" pitchFamily="34" charset="0"/>
              </a:rPr>
              <a:t> et </a:t>
            </a:r>
            <a:r>
              <a:rPr lang="de-CH" sz="1100" dirty="0" err="1">
                <a:solidFill>
                  <a:schemeClr val="tx1"/>
                </a:solidFill>
                <a:latin typeface="Arial Narrow" pitchFamily="34" charset="0"/>
              </a:rPr>
              <a:t>les</a:t>
            </a:r>
            <a:r>
              <a:rPr lang="de-CH" sz="1100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de-CH" sz="1100" dirty="0" err="1">
                <a:solidFill>
                  <a:schemeClr val="tx1"/>
                </a:solidFill>
                <a:latin typeface="Arial Narrow" pitchFamily="34" charset="0"/>
              </a:rPr>
              <a:t>responsabilités</a:t>
            </a:r>
            <a:endParaRPr lang="de-CH" sz="1100" dirty="0">
              <a:solidFill>
                <a:schemeClr val="tx1"/>
              </a:solidFill>
              <a:latin typeface="Arial Narrow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de-CH" sz="1100" dirty="0">
              <a:solidFill>
                <a:schemeClr val="tx1"/>
              </a:solidFill>
              <a:latin typeface="Arial Narrow" pitchFamily="34" charset="0"/>
            </a:endParaRPr>
          </a:p>
        </p:txBody>
      </p:sp>
      <p:graphicFrame>
        <p:nvGraphicFramePr>
          <p:cNvPr id="52" name="Tabelle 51"/>
          <p:cNvGraphicFramePr>
            <a:graphicFrameLocks noGrp="1"/>
          </p:cNvGraphicFramePr>
          <p:nvPr/>
        </p:nvGraphicFramePr>
        <p:xfrm>
          <a:off x="3622967" y="461994"/>
          <a:ext cx="1428187" cy="592913"/>
        </p:xfrm>
        <a:graphic>
          <a:graphicData uri="http://schemas.openxmlformats.org/drawingml/2006/table">
            <a:tbl>
              <a:tblPr firstRow="1" firstCol="1" bandRow="1"/>
              <a:tblGrid>
                <a:gridCol w="1428187">
                  <a:extLst>
                    <a:ext uri="{9D8B030D-6E8A-4147-A177-3AD203B41FA5}">
                      <a16:colId xmlns:a16="http://schemas.microsoft.com/office/drawing/2014/main" val="1169880292"/>
                    </a:ext>
                  </a:extLst>
                </a:gridCol>
              </a:tblGrid>
              <a:tr h="300012">
                <a:tc>
                  <a:txBody>
                    <a:bodyPr/>
                    <a:lstStyle/>
                    <a:p>
                      <a:pPr marL="572770" marR="17780" indent="-558165">
                        <a:lnSpc>
                          <a:spcPts val="1100"/>
                        </a:lnSpc>
                        <a:spcBef>
                          <a:spcPts val="300"/>
                        </a:spcBef>
                        <a:spcAft>
                          <a:spcPts val="1800"/>
                        </a:spcAft>
                        <a:tabLst>
                          <a:tab pos="575945" algn="l"/>
                        </a:tabLst>
                      </a:pPr>
                      <a:r>
                        <a:rPr lang="de-CH" sz="800" spc="20" dirty="0">
                          <a:solidFill>
                            <a:srgbClr val="006B77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4C9B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4409395"/>
                  </a:ext>
                </a:extLst>
              </a:tr>
              <a:tr h="292901">
                <a:tc>
                  <a:txBody>
                    <a:bodyPr/>
                    <a:lstStyle/>
                    <a:p>
                      <a:pPr marL="572770" marR="17780" indent="-558165">
                        <a:lnSpc>
                          <a:spcPts val="1100"/>
                        </a:lnSpc>
                        <a:spcBef>
                          <a:spcPts val="300"/>
                        </a:spcBef>
                        <a:spcAft>
                          <a:spcPts val="1800"/>
                        </a:spcAft>
                        <a:tabLst>
                          <a:tab pos="575945" algn="l"/>
                        </a:tabLst>
                      </a:pPr>
                      <a:r>
                        <a:rPr lang="de-CH" sz="800" spc="20" dirty="0">
                          <a:solidFill>
                            <a:srgbClr val="006B77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D615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8361528"/>
                  </a:ext>
                </a:extLst>
              </a:tr>
            </a:tbl>
          </a:graphicData>
        </a:graphic>
      </p:graphicFrame>
      <p:graphicFrame>
        <p:nvGraphicFramePr>
          <p:cNvPr id="53" name="Tabelle 52"/>
          <p:cNvGraphicFramePr>
            <a:graphicFrameLocks noGrp="1"/>
          </p:cNvGraphicFramePr>
          <p:nvPr/>
        </p:nvGraphicFramePr>
        <p:xfrm>
          <a:off x="4103795" y="1216947"/>
          <a:ext cx="1428187" cy="592913"/>
        </p:xfrm>
        <a:graphic>
          <a:graphicData uri="http://schemas.openxmlformats.org/drawingml/2006/table">
            <a:tbl>
              <a:tblPr firstRow="1" firstCol="1" bandRow="1"/>
              <a:tblGrid>
                <a:gridCol w="1428187">
                  <a:extLst>
                    <a:ext uri="{9D8B030D-6E8A-4147-A177-3AD203B41FA5}">
                      <a16:colId xmlns:a16="http://schemas.microsoft.com/office/drawing/2014/main" val="1169880292"/>
                    </a:ext>
                  </a:extLst>
                </a:gridCol>
              </a:tblGrid>
              <a:tr h="300012">
                <a:tc>
                  <a:txBody>
                    <a:bodyPr/>
                    <a:lstStyle/>
                    <a:p>
                      <a:pPr marL="572770" marR="17780" indent="-558165">
                        <a:lnSpc>
                          <a:spcPts val="1100"/>
                        </a:lnSpc>
                        <a:spcBef>
                          <a:spcPts val="300"/>
                        </a:spcBef>
                        <a:spcAft>
                          <a:spcPts val="1800"/>
                        </a:spcAft>
                        <a:tabLst>
                          <a:tab pos="575945" algn="l"/>
                        </a:tabLst>
                      </a:pPr>
                      <a:r>
                        <a:rPr lang="de-CH" sz="800" spc="20" dirty="0">
                          <a:solidFill>
                            <a:srgbClr val="006B77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4C9B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4409395"/>
                  </a:ext>
                </a:extLst>
              </a:tr>
              <a:tr h="292901">
                <a:tc>
                  <a:txBody>
                    <a:bodyPr/>
                    <a:lstStyle/>
                    <a:p>
                      <a:pPr marL="572770" marR="17780" indent="-558165">
                        <a:lnSpc>
                          <a:spcPts val="1100"/>
                        </a:lnSpc>
                        <a:spcBef>
                          <a:spcPts val="300"/>
                        </a:spcBef>
                        <a:spcAft>
                          <a:spcPts val="1800"/>
                        </a:spcAft>
                        <a:tabLst>
                          <a:tab pos="575945" algn="l"/>
                        </a:tabLst>
                      </a:pPr>
                      <a:r>
                        <a:rPr lang="de-CH" sz="800" spc="20" dirty="0">
                          <a:solidFill>
                            <a:srgbClr val="006B77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D615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8361528"/>
                  </a:ext>
                </a:extLst>
              </a:tr>
            </a:tbl>
          </a:graphicData>
        </a:graphic>
      </p:graphicFrame>
      <p:graphicFrame>
        <p:nvGraphicFramePr>
          <p:cNvPr id="54" name="Tabelle 53"/>
          <p:cNvGraphicFramePr>
            <a:graphicFrameLocks noGrp="1"/>
          </p:cNvGraphicFramePr>
          <p:nvPr/>
        </p:nvGraphicFramePr>
        <p:xfrm>
          <a:off x="570090" y="3004546"/>
          <a:ext cx="1428187" cy="592913"/>
        </p:xfrm>
        <a:graphic>
          <a:graphicData uri="http://schemas.openxmlformats.org/drawingml/2006/table">
            <a:tbl>
              <a:tblPr firstRow="1" firstCol="1" bandRow="1"/>
              <a:tblGrid>
                <a:gridCol w="1428187">
                  <a:extLst>
                    <a:ext uri="{9D8B030D-6E8A-4147-A177-3AD203B41FA5}">
                      <a16:colId xmlns:a16="http://schemas.microsoft.com/office/drawing/2014/main" val="1169880292"/>
                    </a:ext>
                  </a:extLst>
                </a:gridCol>
              </a:tblGrid>
              <a:tr h="300012">
                <a:tc>
                  <a:txBody>
                    <a:bodyPr/>
                    <a:lstStyle/>
                    <a:p>
                      <a:pPr marL="572770" marR="17780" indent="-558165">
                        <a:lnSpc>
                          <a:spcPts val="1100"/>
                        </a:lnSpc>
                        <a:spcBef>
                          <a:spcPts val="300"/>
                        </a:spcBef>
                        <a:spcAft>
                          <a:spcPts val="1800"/>
                        </a:spcAft>
                        <a:tabLst>
                          <a:tab pos="575945" algn="l"/>
                        </a:tabLst>
                      </a:pPr>
                      <a:r>
                        <a:rPr lang="de-CH" sz="800" spc="20" dirty="0">
                          <a:solidFill>
                            <a:srgbClr val="006B77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4C9B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4409395"/>
                  </a:ext>
                </a:extLst>
              </a:tr>
              <a:tr h="292901">
                <a:tc>
                  <a:txBody>
                    <a:bodyPr/>
                    <a:lstStyle/>
                    <a:p>
                      <a:pPr marL="572770" marR="17780" indent="-558165">
                        <a:lnSpc>
                          <a:spcPts val="1100"/>
                        </a:lnSpc>
                        <a:spcBef>
                          <a:spcPts val="300"/>
                        </a:spcBef>
                        <a:spcAft>
                          <a:spcPts val="1800"/>
                        </a:spcAft>
                        <a:tabLst>
                          <a:tab pos="575945" algn="l"/>
                        </a:tabLst>
                      </a:pPr>
                      <a:r>
                        <a:rPr lang="de-CH" sz="800" spc="20" dirty="0">
                          <a:solidFill>
                            <a:srgbClr val="006B77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D615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8361528"/>
                  </a:ext>
                </a:extLst>
              </a:tr>
            </a:tbl>
          </a:graphicData>
        </a:graphic>
      </p:graphicFrame>
      <p:graphicFrame>
        <p:nvGraphicFramePr>
          <p:cNvPr id="55" name="Tabelle 5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7827443"/>
              </p:ext>
            </p:extLst>
          </p:nvPr>
        </p:nvGraphicFramePr>
        <p:xfrm>
          <a:off x="684138" y="3829426"/>
          <a:ext cx="1428187" cy="592913"/>
        </p:xfrm>
        <a:graphic>
          <a:graphicData uri="http://schemas.openxmlformats.org/drawingml/2006/table">
            <a:tbl>
              <a:tblPr firstRow="1" firstCol="1" bandRow="1"/>
              <a:tblGrid>
                <a:gridCol w="1428187">
                  <a:extLst>
                    <a:ext uri="{9D8B030D-6E8A-4147-A177-3AD203B41FA5}">
                      <a16:colId xmlns:a16="http://schemas.microsoft.com/office/drawing/2014/main" val="1169880292"/>
                    </a:ext>
                  </a:extLst>
                </a:gridCol>
              </a:tblGrid>
              <a:tr h="300012">
                <a:tc>
                  <a:txBody>
                    <a:bodyPr/>
                    <a:lstStyle/>
                    <a:p>
                      <a:pPr marL="572770" marR="17780" indent="-558165">
                        <a:lnSpc>
                          <a:spcPts val="1100"/>
                        </a:lnSpc>
                        <a:spcBef>
                          <a:spcPts val="300"/>
                        </a:spcBef>
                        <a:spcAft>
                          <a:spcPts val="1800"/>
                        </a:spcAft>
                        <a:tabLst>
                          <a:tab pos="575945" algn="l"/>
                        </a:tabLst>
                      </a:pPr>
                      <a:r>
                        <a:rPr lang="de-CH" sz="800" spc="20" dirty="0">
                          <a:solidFill>
                            <a:srgbClr val="006B77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4C9B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4409395"/>
                  </a:ext>
                </a:extLst>
              </a:tr>
              <a:tr h="292901">
                <a:tc>
                  <a:txBody>
                    <a:bodyPr/>
                    <a:lstStyle/>
                    <a:p>
                      <a:pPr marL="572770" marR="17780" indent="-558165">
                        <a:lnSpc>
                          <a:spcPts val="1100"/>
                        </a:lnSpc>
                        <a:spcBef>
                          <a:spcPts val="300"/>
                        </a:spcBef>
                        <a:spcAft>
                          <a:spcPts val="1800"/>
                        </a:spcAft>
                        <a:tabLst>
                          <a:tab pos="575945" algn="l"/>
                        </a:tabLst>
                      </a:pPr>
                      <a:endParaRPr lang="de-CH" sz="800" spc="20" dirty="0">
                        <a:solidFill>
                          <a:srgbClr val="006B77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D615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8361528"/>
                  </a:ext>
                </a:extLst>
              </a:tr>
            </a:tbl>
          </a:graphicData>
        </a:graphic>
      </p:graphicFrame>
      <p:graphicFrame>
        <p:nvGraphicFramePr>
          <p:cNvPr id="56" name="Tabelle 55"/>
          <p:cNvGraphicFramePr>
            <a:graphicFrameLocks noGrp="1"/>
          </p:cNvGraphicFramePr>
          <p:nvPr/>
        </p:nvGraphicFramePr>
        <p:xfrm>
          <a:off x="735799" y="4828648"/>
          <a:ext cx="1428187" cy="592913"/>
        </p:xfrm>
        <a:graphic>
          <a:graphicData uri="http://schemas.openxmlformats.org/drawingml/2006/table">
            <a:tbl>
              <a:tblPr firstRow="1" firstCol="1" bandRow="1"/>
              <a:tblGrid>
                <a:gridCol w="1428187">
                  <a:extLst>
                    <a:ext uri="{9D8B030D-6E8A-4147-A177-3AD203B41FA5}">
                      <a16:colId xmlns:a16="http://schemas.microsoft.com/office/drawing/2014/main" val="1169880292"/>
                    </a:ext>
                  </a:extLst>
                </a:gridCol>
              </a:tblGrid>
              <a:tr h="300012">
                <a:tc>
                  <a:txBody>
                    <a:bodyPr/>
                    <a:lstStyle/>
                    <a:p>
                      <a:pPr marL="572770" marR="17780" indent="-558165">
                        <a:lnSpc>
                          <a:spcPts val="1100"/>
                        </a:lnSpc>
                        <a:spcBef>
                          <a:spcPts val="300"/>
                        </a:spcBef>
                        <a:spcAft>
                          <a:spcPts val="1800"/>
                        </a:spcAft>
                        <a:tabLst>
                          <a:tab pos="575945" algn="l"/>
                        </a:tabLst>
                      </a:pPr>
                      <a:r>
                        <a:rPr lang="de-CH" sz="800" spc="20" dirty="0">
                          <a:solidFill>
                            <a:srgbClr val="006B77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4C9B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4409395"/>
                  </a:ext>
                </a:extLst>
              </a:tr>
              <a:tr h="292901">
                <a:tc>
                  <a:txBody>
                    <a:bodyPr/>
                    <a:lstStyle/>
                    <a:p>
                      <a:pPr marL="572770" marR="17780" indent="-558165">
                        <a:lnSpc>
                          <a:spcPts val="1100"/>
                        </a:lnSpc>
                        <a:spcBef>
                          <a:spcPts val="300"/>
                        </a:spcBef>
                        <a:spcAft>
                          <a:spcPts val="1800"/>
                        </a:spcAft>
                        <a:tabLst>
                          <a:tab pos="575945" algn="l"/>
                        </a:tabLst>
                      </a:pPr>
                      <a:r>
                        <a:rPr lang="de-CH" sz="800" spc="20" dirty="0">
                          <a:solidFill>
                            <a:srgbClr val="006B77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D615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8361528"/>
                  </a:ext>
                </a:extLst>
              </a:tr>
            </a:tbl>
          </a:graphicData>
        </a:graphic>
      </p:graphicFrame>
      <p:graphicFrame>
        <p:nvGraphicFramePr>
          <p:cNvPr id="57" name="Tabelle 56"/>
          <p:cNvGraphicFramePr>
            <a:graphicFrameLocks noGrp="1"/>
          </p:cNvGraphicFramePr>
          <p:nvPr/>
        </p:nvGraphicFramePr>
        <p:xfrm>
          <a:off x="3257368" y="5659208"/>
          <a:ext cx="1428187" cy="592913"/>
        </p:xfrm>
        <a:graphic>
          <a:graphicData uri="http://schemas.openxmlformats.org/drawingml/2006/table">
            <a:tbl>
              <a:tblPr firstRow="1" firstCol="1" bandRow="1"/>
              <a:tblGrid>
                <a:gridCol w="1428187">
                  <a:extLst>
                    <a:ext uri="{9D8B030D-6E8A-4147-A177-3AD203B41FA5}">
                      <a16:colId xmlns:a16="http://schemas.microsoft.com/office/drawing/2014/main" val="1169880292"/>
                    </a:ext>
                  </a:extLst>
                </a:gridCol>
              </a:tblGrid>
              <a:tr h="300012">
                <a:tc>
                  <a:txBody>
                    <a:bodyPr/>
                    <a:lstStyle/>
                    <a:p>
                      <a:pPr marL="572770" marR="17780" indent="-558165">
                        <a:lnSpc>
                          <a:spcPts val="1100"/>
                        </a:lnSpc>
                        <a:spcBef>
                          <a:spcPts val="300"/>
                        </a:spcBef>
                        <a:spcAft>
                          <a:spcPts val="1800"/>
                        </a:spcAft>
                        <a:tabLst>
                          <a:tab pos="575945" algn="l"/>
                        </a:tabLst>
                      </a:pPr>
                      <a:r>
                        <a:rPr lang="de-CH" sz="800" spc="20" dirty="0">
                          <a:solidFill>
                            <a:srgbClr val="006B77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4C9B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4409395"/>
                  </a:ext>
                </a:extLst>
              </a:tr>
              <a:tr h="292901">
                <a:tc>
                  <a:txBody>
                    <a:bodyPr/>
                    <a:lstStyle/>
                    <a:p>
                      <a:pPr marL="572770" marR="17780" indent="-558165">
                        <a:lnSpc>
                          <a:spcPts val="1100"/>
                        </a:lnSpc>
                        <a:spcBef>
                          <a:spcPts val="300"/>
                        </a:spcBef>
                        <a:spcAft>
                          <a:spcPts val="1800"/>
                        </a:spcAft>
                        <a:tabLst>
                          <a:tab pos="575945" algn="l"/>
                        </a:tabLst>
                      </a:pPr>
                      <a:r>
                        <a:rPr lang="de-CH" sz="800" spc="20" dirty="0">
                          <a:solidFill>
                            <a:srgbClr val="006B77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D615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8361528"/>
                  </a:ext>
                </a:extLst>
              </a:tr>
            </a:tbl>
          </a:graphicData>
        </a:graphic>
      </p:graphicFrame>
      <p:graphicFrame>
        <p:nvGraphicFramePr>
          <p:cNvPr id="58" name="Tabelle 57"/>
          <p:cNvGraphicFramePr>
            <a:graphicFrameLocks noGrp="1"/>
          </p:cNvGraphicFramePr>
          <p:nvPr/>
        </p:nvGraphicFramePr>
        <p:xfrm>
          <a:off x="1738146" y="5631264"/>
          <a:ext cx="1428187" cy="592913"/>
        </p:xfrm>
        <a:graphic>
          <a:graphicData uri="http://schemas.openxmlformats.org/drawingml/2006/table">
            <a:tbl>
              <a:tblPr firstRow="1" firstCol="1" bandRow="1"/>
              <a:tblGrid>
                <a:gridCol w="1428187">
                  <a:extLst>
                    <a:ext uri="{9D8B030D-6E8A-4147-A177-3AD203B41FA5}">
                      <a16:colId xmlns:a16="http://schemas.microsoft.com/office/drawing/2014/main" val="1169880292"/>
                    </a:ext>
                  </a:extLst>
                </a:gridCol>
              </a:tblGrid>
              <a:tr h="300012">
                <a:tc>
                  <a:txBody>
                    <a:bodyPr/>
                    <a:lstStyle/>
                    <a:p>
                      <a:pPr marL="572770" marR="17780" indent="-558165">
                        <a:lnSpc>
                          <a:spcPts val="1100"/>
                        </a:lnSpc>
                        <a:spcBef>
                          <a:spcPts val="300"/>
                        </a:spcBef>
                        <a:spcAft>
                          <a:spcPts val="1800"/>
                        </a:spcAft>
                        <a:tabLst>
                          <a:tab pos="575945" algn="l"/>
                        </a:tabLst>
                      </a:pPr>
                      <a:r>
                        <a:rPr lang="de-CH" sz="800" spc="20" dirty="0">
                          <a:solidFill>
                            <a:srgbClr val="006B77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4C9B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4409395"/>
                  </a:ext>
                </a:extLst>
              </a:tr>
              <a:tr h="292901">
                <a:tc>
                  <a:txBody>
                    <a:bodyPr/>
                    <a:lstStyle/>
                    <a:p>
                      <a:pPr marL="572770" marR="17780" indent="-558165">
                        <a:lnSpc>
                          <a:spcPts val="1100"/>
                        </a:lnSpc>
                        <a:spcBef>
                          <a:spcPts val="300"/>
                        </a:spcBef>
                        <a:spcAft>
                          <a:spcPts val="1800"/>
                        </a:spcAft>
                        <a:tabLst>
                          <a:tab pos="575945" algn="l"/>
                        </a:tabLst>
                      </a:pPr>
                      <a:r>
                        <a:rPr lang="de-CH" sz="800" spc="20" dirty="0">
                          <a:solidFill>
                            <a:srgbClr val="006B77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D615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8361528"/>
                  </a:ext>
                </a:extLst>
              </a:tr>
            </a:tbl>
          </a:graphicData>
        </a:graphic>
      </p:graphicFrame>
      <p:graphicFrame>
        <p:nvGraphicFramePr>
          <p:cNvPr id="59" name="Tabelle 58"/>
          <p:cNvGraphicFramePr>
            <a:graphicFrameLocks noGrp="1"/>
          </p:cNvGraphicFramePr>
          <p:nvPr/>
        </p:nvGraphicFramePr>
        <p:xfrm>
          <a:off x="4727185" y="5575194"/>
          <a:ext cx="1428187" cy="592913"/>
        </p:xfrm>
        <a:graphic>
          <a:graphicData uri="http://schemas.openxmlformats.org/drawingml/2006/table">
            <a:tbl>
              <a:tblPr firstRow="1" firstCol="1" bandRow="1"/>
              <a:tblGrid>
                <a:gridCol w="1428187">
                  <a:extLst>
                    <a:ext uri="{9D8B030D-6E8A-4147-A177-3AD203B41FA5}">
                      <a16:colId xmlns:a16="http://schemas.microsoft.com/office/drawing/2014/main" val="1169880292"/>
                    </a:ext>
                  </a:extLst>
                </a:gridCol>
              </a:tblGrid>
              <a:tr h="300012">
                <a:tc>
                  <a:txBody>
                    <a:bodyPr/>
                    <a:lstStyle/>
                    <a:p>
                      <a:pPr marL="572770" marR="17780" indent="-558165">
                        <a:lnSpc>
                          <a:spcPts val="1100"/>
                        </a:lnSpc>
                        <a:spcBef>
                          <a:spcPts val="300"/>
                        </a:spcBef>
                        <a:spcAft>
                          <a:spcPts val="1800"/>
                        </a:spcAft>
                        <a:tabLst>
                          <a:tab pos="575945" algn="l"/>
                        </a:tabLst>
                      </a:pPr>
                      <a:r>
                        <a:rPr lang="de-CH" sz="800" spc="20" dirty="0">
                          <a:solidFill>
                            <a:srgbClr val="006B77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4C9B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4409395"/>
                  </a:ext>
                </a:extLst>
              </a:tr>
              <a:tr h="292901">
                <a:tc>
                  <a:txBody>
                    <a:bodyPr/>
                    <a:lstStyle/>
                    <a:p>
                      <a:pPr marL="572770" marR="17780" indent="-558165">
                        <a:lnSpc>
                          <a:spcPts val="1100"/>
                        </a:lnSpc>
                        <a:spcBef>
                          <a:spcPts val="300"/>
                        </a:spcBef>
                        <a:spcAft>
                          <a:spcPts val="1800"/>
                        </a:spcAft>
                        <a:tabLst>
                          <a:tab pos="575945" algn="l"/>
                        </a:tabLst>
                      </a:pPr>
                      <a:r>
                        <a:rPr lang="de-CH" sz="800" spc="20" dirty="0">
                          <a:solidFill>
                            <a:srgbClr val="006B77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D615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8361528"/>
                  </a:ext>
                </a:extLst>
              </a:tr>
            </a:tbl>
          </a:graphicData>
        </a:graphic>
      </p:graphicFrame>
      <p:graphicFrame>
        <p:nvGraphicFramePr>
          <p:cNvPr id="60" name="Tabelle 59"/>
          <p:cNvGraphicFramePr>
            <a:graphicFrameLocks noGrp="1"/>
          </p:cNvGraphicFramePr>
          <p:nvPr/>
        </p:nvGraphicFramePr>
        <p:xfrm>
          <a:off x="5340748" y="4748421"/>
          <a:ext cx="1428187" cy="592913"/>
        </p:xfrm>
        <a:graphic>
          <a:graphicData uri="http://schemas.openxmlformats.org/drawingml/2006/table">
            <a:tbl>
              <a:tblPr firstRow="1" firstCol="1" bandRow="1"/>
              <a:tblGrid>
                <a:gridCol w="1428187">
                  <a:extLst>
                    <a:ext uri="{9D8B030D-6E8A-4147-A177-3AD203B41FA5}">
                      <a16:colId xmlns:a16="http://schemas.microsoft.com/office/drawing/2014/main" val="1169880292"/>
                    </a:ext>
                  </a:extLst>
                </a:gridCol>
              </a:tblGrid>
              <a:tr h="300012">
                <a:tc>
                  <a:txBody>
                    <a:bodyPr/>
                    <a:lstStyle/>
                    <a:p>
                      <a:pPr marL="572770" marR="17780" indent="-558165">
                        <a:lnSpc>
                          <a:spcPts val="1100"/>
                        </a:lnSpc>
                        <a:spcBef>
                          <a:spcPts val="300"/>
                        </a:spcBef>
                        <a:spcAft>
                          <a:spcPts val="1800"/>
                        </a:spcAft>
                        <a:tabLst>
                          <a:tab pos="575945" algn="l"/>
                        </a:tabLst>
                      </a:pPr>
                      <a:r>
                        <a:rPr lang="de-CH" sz="800" spc="20" dirty="0">
                          <a:solidFill>
                            <a:srgbClr val="006B77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4C9B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4409395"/>
                  </a:ext>
                </a:extLst>
              </a:tr>
              <a:tr h="292901">
                <a:tc>
                  <a:txBody>
                    <a:bodyPr/>
                    <a:lstStyle/>
                    <a:p>
                      <a:pPr marL="572770" marR="17780" indent="-558165">
                        <a:lnSpc>
                          <a:spcPts val="1100"/>
                        </a:lnSpc>
                        <a:spcBef>
                          <a:spcPts val="300"/>
                        </a:spcBef>
                        <a:spcAft>
                          <a:spcPts val="1800"/>
                        </a:spcAft>
                        <a:tabLst>
                          <a:tab pos="575945" algn="l"/>
                        </a:tabLst>
                      </a:pPr>
                      <a:r>
                        <a:rPr lang="de-CH" sz="800" spc="20" dirty="0">
                          <a:solidFill>
                            <a:srgbClr val="006B77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D615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8361528"/>
                  </a:ext>
                </a:extLst>
              </a:tr>
            </a:tbl>
          </a:graphicData>
        </a:graphic>
      </p:graphicFrame>
      <p:graphicFrame>
        <p:nvGraphicFramePr>
          <p:cNvPr id="61" name="Tabelle 6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5128180"/>
              </p:ext>
            </p:extLst>
          </p:nvPr>
        </p:nvGraphicFramePr>
        <p:xfrm>
          <a:off x="5056407" y="3880933"/>
          <a:ext cx="1428187" cy="592913"/>
        </p:xfrm>
        <a:graphic>
          <a:graphicData uri="http://schemas.openxmlformats.org/drawingml/2006/table">
            <a:tbl>
              <a:tblPr firstRow="1" firstCol="1" bandRow="1"/>
              <a:tblGrid>
                <a:gridCol w="1428187">
                  <a:extLst>
                    <a:ext uri="{9D8B030D-6E8A-4147-A177-3AD203B41FA5}">
                      <a16:colId xmlns:a16="http://schemas.microsoft.com/office/drawing/2014/main" val="1169880292"/>
                    </a:ext>
                  </a:extLst>
                </a:gridCol>
              </a:tblGrid>
              <a:tr h="300012">
                <a:tc>
                  <a:txBody>
                    <a:bodyPr/>
                    <a:lstStyle/>
                    <a:p>
                      <a:pPr marL="572770" marR="17780" indent="-558165">
                        <a:lnSpc>
                          <a:spcPts val="1100"/>
                        </a:lnSpc>
                        <a:spcBef>
                          <a:spcPts val="300"/>
                        </a:spcBef>
                        <a:spcAft>
                          <a:spcPts val="1800"/>
                        </a:spcAft>
                        <a:tabLst>
                          <a:tab pos="575945" algn="l"/>
                        </a:tabLst>
                      </a:pPr>
                      <a:r>
                        <a:rPr lang="de-CH" sz="800" spc="20" dirty="0">
                          <a:solidFill>
                            <a:srgbClr val="006B77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4C9B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4409395"/>
                  </a:ext>
                </a:extLst>
              </a:tr>
              <a:tr h="292901">
                <a:tc>
                  <a:txBody>
                    <a:bodyPr/>
                    <a:lstStyle/>
                    <a:p>
                      <a:pPr marL="572770" marR="17780" indent="-558165">
                        <a:lnSpc>
                          <a:spcPts val="1100"/>
                        </a:lnSpc>
                        <a:spcBef>
                          <a:spcPts val="300"/>
                        </a:spcBef>
                        <a:spcAft>
                          <a:spcPts val="1800"/>
                        </a:spcAft>
                        <a:tabLst>
                          <a:tab pos="575945" algn="l"/>
                        </a:tabLst>
                      </a:pPr>
                      <a:r>
                        <a:rPr lang="de-CH" sz="800" spc="20" dirty="0">
                          <a:solidFill>
                            <a:srgbClr val="006B77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D615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8361528"/>
                  </a:ext>
                </a:extLst>
              </a:tr>
            </a:tbl>
          </a:graphicData>
        </a:graphic>
      </p:graphicFrame>
      <p:graphicFrame>
        <p:nvGraphicFramePr>
          <p:cNvPr id="62" name="Tabelle 61"/>
          <p:cNvGraphicFramePr>
            <a:graphicFrameLocks noGrp="1"/>
          </p:cNvGraphicFramePr>
          <p:nvPr/>
        </p:nvGraphicFramePr>
        <p:xfrm>
          <a:off x="5015663" y="2892212"/>
          <a:ext cx="1428187" cy="592913"/>
        </p:xfrm>
        <a:graphic>
          <a:graphicData uri="http://schemas.openxmlformats.org/drawingml/2006/table">
            <a:tbl>
              <a:tblPr firstRow="1" firstCol="1" bandRow="1"/>
              <a:tblGrid>
                <a:gridCol w="1428187">
                  <a:extLst>
                    <a:ext uri="{9D8B030D-6E8A-4147-A177-3AD203B41FA5}">
                      <a16:colId xmlns:a16="http://schemas.microsoft.com/office/drawing/2014/main" val="1169880292"/>
                    </a:ext>
                  </a:extLst>
                </a:gridCol>
              </a:tblGrid>
              <a:tr h="300012">
                <a:tc>
                  <a:txBody>
                    <a:bodyPr/>
                    <a:lstStyle/>
                    <a:p>
                      <a:pPr marL="572770" marR="17780" indent="-558165">
                        <a:lnSpc>
                          <a:spcPts val="1100"/>
                        </a:lnSpc>
                        <a:spcBef>
                          <a:spcPts val="300"/>
                        </a:spcBef>
                        <a:spcAft>
                          <a:spcPts val="1800"/>
                        </a:spcAft>
                        <a:tabLst>
                          <a:tab pos="575945" algn="l"/>
                        </a:tabLst>
                      </a:pPr>
                      <a:r>
                        <a:rPr lang="de-CH" sz="800" spc="20" dirty="0">
                          <a:solidFill>
                            <a:srgbClr val="006B77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4C9B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4409395"/>
                  </a:ext>
                </a:extLst>
              </a:tr>
              <a:tr h="292901">
                <a:tc>
                  <a:txBody>
                    <a:bodyPr/>
                    <a:lstStyle/>
                    <a:p>
                      <a:pPr marL="572770" marR="17780" indent="-558165">
                        <a:lnSpc>
                          <a:spcPts val="1100"/>
                        </a:lnSpc>
                        <a:spcBef>
                          <a:spcPts val="300"/>
                        </a:spcBef>
                        <a:spcAft>
                          <a:spcPts val="1800"/>
                        </a:spcAft>
                        <a:tabLst>
                          <a:tab pos="575945" algn="l"/>
                        </a:tabLst>
                      </a:pPr>
                      <a:r>
                        <a:rPr lang="de-CH" sz="800" spc="20" dirty="0">
                          <a:solidFill>
                            <a:srgbClr val="006B77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D615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8361528"/>
                  </a:ext>
                </a:extLst>
              </a:tr>
            </a:tbl>
          </a:graphicData>
        </a:graphic>
      </p:graphicFrame>
      <p:graphicFrame>
        <p:nvGraphicFramePr>
          <p:cNvPr id="63" name="Tabelle 62"/>
          <p:cNvGraphicFramePr>
            <a:graphicFrameLocks noGrp="1"/>
          </p:cNvGraphicFramePr>
          <p:nvPr/>
        </p:nvGraphicFramePr>
        <p:xfrm>
          <a:off x="4685555" y="1901119"/>
          <a:ext cx="1428187" cy="592913"/>
        </p:xfrm>
        <a:graphic>
          <a:graphicData uri="http://schemas.openxmlformats.org/drawingml/2006/table">
            <a:tbl>
              <a:tblPr firstRow="1" firstCol="1" bandRow="1"/>
              <a:tblGrid>
                <a:gridCol w="1428187">
                  <a:extLst>
                    <a:ext uri="{9D8B030D-6E8A-4147-A177-3AD203B41FA5}">
                      <a16:colId xmlns:a16="http://schemas.microsoft.com/office/drawing/2014/main" val="1169880292"/>
                    </a:ext>
                  </a:extLst>
                </a:gridCol>
              </a:tblGrid>
              <a:tr h="300012">
                <a:tc>
                  <a:txBody>
                    <a:bodyPr/>
                    <a:lstStyle/>
                    <a:p>
                      <a:pPr marL="572770" marR="17780" indent="-558165">
                        <a:lnSpc>
                          <a:spcPts val="1100"/>
                        </a:lnSpc>
                        <a:spcBef>
                          <a:spcPts val="300"/>
                        </a:spcBef>
                        <a:spcAft>
                          <a:spcPts val="1800"/>
                        </a:spcAft>
                        <a:tabLst>
                          <a:tab pos="575945" algn="l"/>
                        </a:tabLst>
                      </a:pPr>
                      <a:r>
                        <a:rPr lang="de-CH" sz="800" spc="20" dirty="0">
                          <a:solidFill>
                            <a:srgbClr val="006B77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4C9B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4409395"/>
                  </a:ext>
                </a:extLst>
              </a:tr>
              <a:tr h="292901">
                <a:tc>
                  <a:txBody>
                    <a:bodyPr/>
                    <a:lstStyle/>
                    <a:p>
                      <a:pPr marL="572770" marR="17780" indent="-558165">
                        <a:lnSpc>
                          <a:spcPts val="1100"/>
                        </a:lnSpc>
                        <a:spcBef>
                          <a:spcPts val="300"/>
                        </a:spcBef>
                        <a:spcAft>
                          <a:spcPts val="1800"/>
                        </a:spcAft>
                        <a:tabLst>
                          <a:tab pos="575945" algn="l"/>
                        </a:tabLst>
                      </a:pPr>
                      <a:r>
                        <a:rPr lang="de-CH" sz="800" spc="20" dirty="0">
                          <a:solidFill>
                            <a:srgbClr val="006B77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D615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8361528"/>
                  </a:ext>
                </a:extLst>
              </a:tr>
            </a:tbl>
          </a:graphicData>
        </a:graphic>
      </p:graphicFrame>
      <p:graphicFrame>
        <p:nvGraphicFramePr>
          <p:cNvPr id="64" name="Tabelle 63"/>
          <p:cNvGraphicFramePr>
            <a:graphicFrameLocks noGrp="1"/>
          </p:cNvGraphicFramePr>
          <p:nvPr/>
        </p:nvGraphicFramePr>
        <p:xfrm>
          <a:off x="732631" y="1989730"/>
          <a:ext cx="1428187" cy="592913"/>
        </p:xfrm>
        <a:graphic>
          <a:graphicData uri="http://schemas.openxmlformats.org/drawingml/2006/table">
            <a:tbl>
              <a:tblPr firstRow="1" firstCol="1" bandRow="1"/>
              <a:tblGrid>
                <a:gridCol w="1428187">
                  <a:extLst>
                    <a:ext uri="{9D8B030D-6E8A-4147-A177-3AD203B41FA5}">
                      <a16:colId xmlns:a16="http://schemas.microsoft.com/office/drawing/2014/main" val="1169880292"/>
                    </a:ext>
                  </a:extLst>
                </a:gridCol>
              </a:tblGrid>
              <a:tr h="300012">
                <a:tc>
                  <a:txBody>
                    <a:bodyPr/>
                    <a:lstStyle/>
                    <a:p>
                      <a:pPr marL="572770" marR="17780" indent="-558165">
                        <a:lnSpc>
                          <a:spcPts val="1100"/>
                        </a:lnSpc>
                        <a:spcBef>
                          <a:spcPts val="300"/>
                        </a:spcBef>
                        <a:spcAft>
                          <a:spcPts val="1800"/>
                        </a:spcAft>
                        <a:tabLst>
                          <a:tab pos="575945" algn="l"/>
                        </a:tabLst>
                      </a:pPr>
                      <a:r>
                        <a:rPr lang="de-CH" sz="800" spc="20" dirty="0">
                          <a:solidFill>
                            <a:srgbClr val="006B77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4C9B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4409395"/>
                  </a:ext>
                </a:extLst>
              </a:tr>
              <a:tr h="292901">
                <a:tc>
                  <a:txBody>
                    <a:bodyPr/>
                    <a:lstStyle/>
                    <a:p>
                      <a:pPr marL="572770" marR="17780" indent="-558165">
                        <a:lnSpc>
                          <a:spcPts val="1100"/>
                        </a:lnSpc>
                        <a:spcBef>
                          <a:spcPts val="300"/>
                        </a:spcBef>
                        <a:spcAft>
                          <a:spcPts val="1800"/>
                        </a:spcAft>
                        <a:tabLst>
                          <a:tab pos="575945" algn="l"/>
                        </a:tabLst>
                      </a:pPr>
                      <a:r>
                        <a:rPr lang="de-CH" sz="800" spc="20" dirty="0">
                          <a:solidFill>
                            <a:srgbClr val="006B77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D615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8361528"/>
                  </a:ext>
                </a:extLst>
              </a:tr>
            </a:tbl>
          </a:graphicData>
        </a:graphic>
      </p:graphicFrame>
      <p:graphicFrame>
        <p:nvGraphicFramePr>
          <p:cNvPr id="65" name="Tabelle 64"/>
          <p:cNvGraphicFramePr>
            <a:graphicFrameLocks noGrp="1"/>
          </p:cNvGraphicFramePr>
          <p:nvPr/>
        </p:nvGraphicFramePr>
        <p:xfrm>
          <a:off x="2113727" y="667987"/>
          <a:ext cx="1428187" cy="592913"/>
        </p:xfrm>
        <a:graphic>
          <a:graphicData uri="http://schemas.openxmlformats.org/drawingml/2006/table">
            <a:tbl>
              <a:tblPr firstRow="1" firstCol="1" bandRow="1"/>
              <a:tblGrid>
                <a:gridCol w="1428187">
                  <a:extLst>
                    <a:ext uri="{9D8B030D-6E8A-4147-A177-3AD203B41FA5}">
                      <a16:colId xmlns:a16="http://schemas.microsoft.com/office/drawing/2014/main" val="1169880292"/>
                    </a:ext>
                  </a:extLst>
                </a:gridCol>
              </a:tblGrid>
              <a:tr h="300012">
                <a:tc>
                  <a:txBody>
                    <a:bodyPr/>
                    <a:lstStyle/>
                    <a:p>
                      <a:pPr marL="572770" marR="17780" indent="-558165">
                        <a:lnSpc>
                          <a:spcPts val="1100"/>
                        </a:lnSpc>
                        <a:spcBef>
                          <a:spcPts val="300"/>
                        </a:spcBef>
                        <a:spcAft>
                          <a:spcPts val="1800"/>
                        </a:spcAft>
                        <a:tabLst>
                          <a:tab pos="575945" algn="l"/>
                        </a:tabLst>
                      </a:pPr>
                      <a:r>
                        <a:rPr lang="de-CH" sz="800" spc="20" dirty="0">
                          <a:solidFill>
                            <a:srgbClr val="006B77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4C9B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4409395"/>
                  </a:ext>
                </a:extLst>
              </a:tr>
              <a:tr h="292901">
                <a:tc>
                  <a:txBody>
                    <a:bodyPr/>
                    <a:lstStyle/>
                    <a:p>
                      <a:pPr marL="572770" marR="17780" indent="-558165">
                        <a:lnSpc>
                          <a:spcPts val="1100"/>
                        </a:lnSpc>
                        <a:spcBef>
                          <a:spcPts val="300"/>
                        </a:spcBef>
                        <a:spcAft>
                          <a:spcPts val="1800"/>
                        </a:spcAft>
                        <a:tabLst>
                          <a:tab pos="575945" algn="l"/>
                        </a:tabLst>
                      </a:pPr>
                      <a:r>
                        <a:rPr lang="de-CH" sz="800" spc="20" dirty="0">
                          <a:solidFill>
                            <a:srgbClr val="006B77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D615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8361528"/>
                  </a:ext>
                </a:extLst>
              </a:tr>
            </a:tbl>
          </a:graphicData>
        </a:graphic>
      </p:graphicFrame>
      <p:graphicFrame>
        <p:nvGraphicFramePr>
          <p:cNvPr id="66" name="Tabelle 65"/>
          <p:cNvGraphicFramePr>
            <a:graphicFrameLocks noGrp="1"/>
          </p:cNvGraphicFramePr>
          <p:nvPr/>
        </p:nvGraphicFramePr>
        <p:xfrm>
          <a:off x="1399634" y="1348248"/>
          <a:ext cx="1428187" cy="592913"/>
        </p:xfrm>
        <a:graphic>
          <a:graphicData uri="http://schemas.openxmlformats.org/drawingml/2006/table">
            <a:tbl>
              <a:tblPr firstRow="1" firstCol="1" bandRow="1"/>
              <a:tblGrid>
                <a:gridCol w="1428187">
                  <a:extLst>
                    <a:ext uri="{9D8B030D-6E8A-4147-A177-3AD203B41FA5}">
                      <a16:colId xmlns:a16="http://schemas.microsoft.com/office/drawing/2014/main" val="1169880292"/>
                    </a:ext>
                  </a:extLst>
                </a:gridCol>
              </a:tblGrid>
              <a:tr h="300012">
                <a:tc>
                  <a:txBody>
                    <a:bodyPr/>
                    <a:lstStyle/>
                    <a:p>
                      <a:pPr marL="572770" marR="17780" indent="-558165">
                        <a:lnSpc>
                          <a:spcPts val="1100"/>
                        </a:lnSpc>
                        <a:spcBef>
                          <a:spcPts val="300"/>
                        </a:spcBef>
                        <a:spcAft>
                          <a:spcPts val="1800"/>
                        </a:spcAft>
                        <a:tabLst>
                          <a:tab pos="575945" algn="l"/>
                        </a:tabLst>
                      </a:pPr>
                      <a:r>
                        <a:rPr lang="de-CH" sz="800" spc="20" dirty="0">
                          <a:solidFill>
                            <a:srgbClr val="006B77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4C9B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4409395"/>
                  </a:ext>
                </a:extLst>
              </a:tr>
              <a:tr h="292901">
                <a:tc>
                  <a:txBody>
                    <a:bodyPr/>
                    <a:lstStyle/>
                    <a:p>
                      <a:pPr marL="572770" marR="17780" indent="-558165">
                        <a:lnSpc>
                          <a:spcPts val="1100"/>
                        </a:lnSpc>
                        <a:spcBef>
                          <a:spcPts val="300"/>
                        </a:spcBef>
                        <a:spcAft>
                          <a:spcPts val="1800"/>
                        </a:spcAft>
                        <a:tabLst>
                          <a:tab pos="575945" algn="l"/>
                        </a:tabLst>
                      </a:pPr>
                      <a:r>
                        <a:rPr lang="de-CH" sz="800" spc="20" dirty="0">
                          <a:solidFill>
                            <a:srgbClr val="006B77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D615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8361528"/>
                  </a:ext>
                </a:extLst>
              </a:tr>
            </a:tbl>
          </a:graphicData>
        </a:graphic>
      </p:graphicFrame>
      <p:sp>
        <p:nvSpPr>
          <p:cNvPr id="67" name="Ellipse 66"/>
          <p:cNvSpPr/>
          <p:nvPr/>
        </p:nvSpPr>
        <p:spPr>
          <a:xfrm rot="19385235">
            <a:off x="9340459" y="3807600"/>
            <a:ext cx="2686172" cy="2457906"/>
          </a:xfrm>
          <a:prstGeom prst="ellipse">
            <a:avLst/>
          </a:prstGeom>
          <a:solidFill>
            <a:srgbClr val="FCF0EB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endParaRPr lang="de-CH" sz="1000" dirty="0" err="1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68" name="Rechteck 67"/>
          <p:cNvSpPr/>
          <p:nvPr/>
        </p:nvSpPr>
        <p:spPr>
          <a:xfrm rot="18649091">
            <a:off x="9407607" y="4348423"/>
            <a:ext cx="1246328" cy="176183"/>
          </a:xfrm>
          <a:prstGeom prst="rect">
            <a:avLst/>
          </a:prstGeom>
          <a:solidFill>
            <a:srgbClr val="FCF0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100" dirty="0" err="1">
                <a:solidFill>
                  <a:schemeClr val="tx1"/>
                </a:solidFill>
                <a:latin typeface="Arial Narrow" pitchFamily="34" charset="0"/>
              </a:rPr>
              <a:t>Propriétaire</a:t>
            </a:r>
            <a:r>
              <a:rPr lang="de-CH" sz="1100" dirty="0">
                <a:solidFill>
                  <a:schemeClr val="tx1"/>
                </a:solidFill>
                <a:latin typeface="Arial Narrow" pitchFamily="34" charset="0"/>
              </a:rPr>
              <a:t> du </a:t>
            </a:r>
            <a:r>
              <a:rPr lang="de-CH" sz="1100" dirty="0" err="1">
                <a:solidFill>
                  <a:schemeClr val="tx1"/>
                </a:solidFill>
                <a:latin typeface="Arial Narrow" pitchFamily="34" charset="0"/>
              </a:rPr>
              <a:t>projet</a:t>
            </a:r>
            <a:endParaRPr lang="de-CH" sz="1100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69" name="Rechteck 68"/>
          <p:cNvSpPr/>
          <p:nvPr/>
        </p:nvSpPr>
        <p:spPr>
          <a:xfrm>
            <a:off x="8112305" y="1642539"/>
            <a:ext cx="759683" cy="212864"/>
          </a:xfrm>
          <a:prstGeom prst="rect">
            <a:avLst/>
          </a:prstGeom>
          <a:solidFill>
            <a:srgbClr val="F339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100" dirty="0" err="1">
                <a:solidFill>
                  <a:schemeClr val="tx1"/>
                </a:solidFill>
                <a:latin typeface="Arial Narrow" pitchFamily="34" charset="0"/>
              </a:rPr>
              <a:t>Obstables</a:t>
            </a:r>
            <a:endParaRPr lang="de-CH" sz="1100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70" name="Rechteck 69"/>
          <p:cNvSpPr/>
          <p:nvPr/>
        </p:nvSpPr>
        <p:spPr>
          <a:xfrm>
            <a:off x="8112304" y="2010445"/>
            <a:ext cx="759683" cy="216000"/>
          </a:xfrm>
          <a:prstGeom prst="rect">
            <a:avLst/>
          </a:prstGeom>
          <a:solidFill>
            <a:srgbClr val="35BD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100" dirty="0" err="1">
                <a:solidFill>
                  <a:schemeClr val="tx1"/>
                </a:solidFill>
                <a:latin typeface="Arial Narrow" pitchFamily="34" charset="0"/>
              </a:rPr>
              <a:t>Moteurs</a:t>
            </a:r>
            <a:endParaRPr lang="de-CH" sz="1100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71" name="Ellipse 70"/>
          <p:cNvSpPr/>
          <p:nvPr/>
        </p:nvSpPr>
        <p:spPr>
          <a:xfrm>
            <a:off x="7752184" y="1639403"/>
            <a:ext cx="216000" cy="216000"/>
          </a:xfrm>
          <a:prstGeom prst="ellipse">
            <a:avLst/>
          </a:prstGeom>
          <a:solidFill>
            <a:srgbClr val="F3393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DE" sz="1000" b="1" dirty="0">
                <a:solidFill>
                  <a:schemeClr val="tx1"/>
                </a:solidFill>
                <a:latin typeface="Arial Narrow" pitchFamily="34" charset="0"/>
              </a:rPr>
              <a:t>O</a:t>
            </a:r>
            <a:endParaRPr lang="de-CH" sz="1000" b="1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72" name="Ellipse 71"/>
          <p:cNvSpPr/>
          <p:nvPr/>
        </p:nvSpPr>
        <p:spPr>
          <a:xfrm>
            <a:off x="7764460" y="2010445"/>
            <a:ext cx="216000" cy="216000"/>
          </a:xfrm>
          <a:prstGeom prst="ellipse">
            <a:avLst/>
          </a:prstGeom>
          <a:solidFill>
            <a:srgbClr val="35BD3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DE" sz="1000" b="1" dirty="0">
                <a:solidFill>
                  <a:schemeClr val="tx1"/>
                </a:solidFill>
                <a:latin typeface="Arial Narrow" pitchFamily="34" charset="0"/>
              </a:rPr>
              <a:t>M</a:t>
            </a:r>
            <a:endParaRPr lang="de-CH" sz="1000" b="1" dirty="0">
              <a:solidFill>
                <a:schemeClr val="tx1"/>
              </a:solidFill>
              <a:latin typeface="Arial Narrow" pitchFamily="34" charset="0"/>
            </a:endParaRPr>
          </a:p>
        </p:txBody>
      </p:sp>
      <p:graphicFrame>
        <p:nvGraphicFramePr>
          <p:cNvPr id="73" name="Tabelle 7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0827610"/>
              </p:ext>
            </p:extLst>
          </p:nvPr>
        </p:nvGraphicFramePr>
        <p:xfrm>
          <a:off x="7764459" y="836712"/>
          <a:ext cx="1107527" cy="610077"/>
        </p:xfrm>
        <a:graphic>
          <a:graphicData uri="http://schemas.openxmlformats.org/drawingml/2006/table">
            <a:tbl>
              <a:tblPr firstRow="1" firstCol="1" bandRow="1"/>
              <a:tblGrid>
                <a:gridCol w="1107527">
                  <a:extLst>
                    <a:ext uri="{9D8B030D-6E8A-4147-A177-3AD203B41FA5}">
                      <a16:colId xmlns:a16="http://schemas.microsoft.com/office/drawing/2014/main" val="1169880292"/>
                    </a:ext>
                  </a:extLst>
                </a:gridCol>
              </a:tblGrid>
              <a:tr h="27555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800" spc="20" dirty="0">
                          <a:solidFill>
                            <a:srgbClr val="006B77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 </a:t>
                      </a:r>
                      <a:r>
                        <a:rPr kumimoji="0" lang="de-CH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Narrow" pitchFamily="34" charset="0"/>
                          <a:ea typeface="+mn-ea"/>
                          <a:cs typeface="+mn-cs"/>
                        </a:rPr>
                        <a:t>Dénomination</a:t>
                      </a:r>
                      <a:r>
                        <a:rPr kumimoji="0" lang="de-CH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Narrow" pitchFamily="34" charset="0"/>
                          <a:ea typeface="+mn-ea"/>
                          <a:cs typeface="+mn-cs"/>
                        </a:rPr>
                        <a:t>/</a:t>
                      </a:r>
                      <a:r>
                        <a:rPr kumimoji="0" lang="de-CH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Narrow" pitchFamily="34" charset="0"/>
                          <a:ea typeface="+mn-ea"/>
                          <a:cs typeface="+mn-cs"/>
                        </a:rPr>
                        <a:t>désignation</a:t>
                      </a:r>
                      <a:endParaRPr kumimoji="0" lang="de-CH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4C9B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4409395"/>
                  </a:ext>
                </a:extLst>
              </a:tr>
              <a:tr h="27479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800" spc="20" dirty="0">
                          <a:solidFill>
                            <a:srgbClr val="006B77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 </a:t>
                      </a:r>
                      <a:r>
                        <a:rPr kumimoji="0" lang="de-CH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Narrow" pitchFamily="34" charset="0"/>
                          <a:ea typeface="+mn-ea"/>
                          <a:cs typeface="+mn-cs"/>
                        </a:rPr>
                        <a:t>Contact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D615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8361528"/>
                  </a:ext>
                </a:extLst>
              </a:tr>
            </a:tbl>
          </a:graphicData>
        </a:graphic>
      </p:graphicFrame>
      <p:graphicFrame>
        <p:nvGraphicFramePr>
          <p:cNvPr id="75" name="Tabelle 7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8619788"/>
              </p:ext>
            </p:extLst>
          </p:nvPr>
        </p:nvGraphicFramePr>
        <p:xfrm>
          <a:off x="7752184" y="3915494"/>
          <a:ext cx="1428187" cy="592913"/>
        </p:xfrm>
        <a:graphic>
          <a:graphicData uri="http://schemas.openxmlformats.org/drawingml/2006/table">
            <a:tbl>
              <a:tblPr firstRow="1" firstCol="1" bandRow="1"/>
              <a:tblGrid>
                <a:gridCol w="1428187">
                  <a:extLst>
                    <a:ext uri="{9D8B030D-6E8A-4147-A177-3AD203B41FA5}">
                      <a16:colId xmlns:a16="http://schemas.microsoft.com/office/drawing/2014/main" val="1169880292"/>
                    </a:ext>
                  </a:extLst>
                </a:gridCol>
              </a:tblGrid>
              <a:tr h="300012">
                <a:tc>
                  <a:txBody>
                    <a:bodyPr/>
                    <a:lstStyle/>
                    <a:p>
                      <a:pPr marL="572770" marR="17780" indent="-558165">
                        <a:lnSpc>
                          <a:spcPts val="1100"/>
                        </a:lnSpc>
                        <a:spcBef>
                          <a:spcPts val="300"/>
                        </a:spcBef>
                        <a:spcAft>
                          <a:spcPts val="1800"/>
                        </a:spcAft>
                        <a:tabLst>
                          <a:tab pos="575945" algn="l"/>
                        </a:tabLst>
                      </a:pPr>
                      <a:r>
                        <a:rPr lang="de-CH" sz="800" spc="20" dirty="0">
                          <a:solidFill>
                            <a:srgbClr val="006B77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4C9B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4409395"/>
                  </a:ext>
                </a:extLst>
              </a:tr>
              <a:tr h="292901">
                <a:tc>
                  <a:txBody>
                    <a:bodyPr/>
                    <a:lstStyle/>
                    <a:p>
                      <a:pPr marL="572770" marR="17780" indent="-558165">
                        <a:lnSpc>
                          <a:spcPts val="1100"/>
                        </a:lnSpc>
                        <a:spcBef>
                          <a:spcPts val="300"/>
                        </a:spcBef>
                        <a:spcAft>
                          <a:spcPts val="1800"/>
                        </a:spcAft>
                        <a:tabLst>
                          <a:tab pos="575945" algn="l"/>
                        </a:tabLst>
                      </a:pPr>
                      <a:r>
                        <a:rPr lang="de-CH" sz="800" spc="20" dirty="0">
                          <a:solidFill>
                            <a:srgbClr val="006B77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D615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8361528"/>
                  </a:ext>
                </a:extLst>
              </a:tr>
            </a:tbl>
          </a:graphicData>
        </a:graphic>
      </p:graphicFrame>
      <p:cxnSp>
        <p:nvCxnSpPr>
          <p:cNvPr id="76" name="Gerader Verbinder 75"/>
          <p:cNvCxnSpPr/>
          <p:nvPr/>
        </p:nvCxnSpPr>
        <p:spPr>
          <a:xfrm>
            <a:off x="7752184" y="2444529"/>
            <a:ext cx="359141" cy="226491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9" name="Rechteck 78"/>
          <p:cNvSpPr/>
          <p:nvPr/>
        </p:nvSpPr>
        <p:spPr>
          <a:xfrm>
            <a:off x="8112303" y="2386032"/>
            <a:ext cx="759683" cy="216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100" dirty="0">
                <a:solidFill>
                  <a:schemeClr val="tx1"/>
                </a:solidFill>
                <a:latin typeface="Arial Narrow" pitchFamily="34" charset="0"/>
              </a:rPr>
              <a:t>Relation</a:t>
            </a:r>
          </a:p>
        </p:txBody>
      </p:sp>
    </p:spTree>
    <p:extLst>
      <p:ext uri="{BB962C8B-B14F-4D97-AF65-F5344CB8AC3E}">
        <p14:creationId xmlns:p14="http://schemas.microsoft.com/office/powerpoint/2010/main" val="24829952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ecoFarbschema1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6B77"/>
      </a:accent1>
      <a:accent2>
        <a:srgbClr val="4E93A4"/>
      </a:accent2>
      <a:accent3>
        <a:srgbClr val="9BC2CA"/>
      </a:accent3>
      <a:accent4>
        <a:srgbClr val="E32523"/>
      </a:accent4>
      <a:accent5>
        <a:srgbClr val="E58776"/>
      </a:accent5>
      <a:accent6>
        <a:srgbClr val="F1BFAC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BDD9DE"/>
        </a:solidFill>
        <a:ln>
          <a:noFill/>
        </a:ln>
      </a:spPr>
      <a:bodyPr lIns="36000" tIns="25200" rIns="36000" bIns="25200" rtlCol="0" anchor="ctr"/>
      <a:lstStyle>
        <a:defPPr algn="ctr">
          <a:defRPr sz="1100" dirty="0" err="1" smtClean="0">
            <a:solidFill>
              <a:schemeClr val="tx1"/>
            </a:solidFill>
            <a:latin typeface="Arial Narrow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  <a:tailEnd type="arrow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36000" tIns="25200" rIns="36000" bIns="25200" rtlCol="0">
        <a:spAutoFit/>
      </a:bodyPr>
      <a:lstStyle>
        <a:defPPr algn="ctr">
          <a:defRPr sz="1100" dirty="0" smtClean="0">
            <a:latin typeface="Arial Narrow" pitchFamily="34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169</Words>
  <Application>Microsoft Office PowerPoint</Application>
  <PresentationFormat>Breitbild</PresentationFormat>
  <Paragraphs>71</Paragraphs>
  <Slides>1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Arial</vt:lpstr>
      <vt:lpstr>Arial Narrow</vt:lpstr>
      <vt:lpstr>Calibri</vt:lpstr>
      <vt:lpstr>Larissa</vt:lpstr>
      <vt:lpstr>PowerPoint-Präsentation</vt:lpstr>
    </vt:vector>
  </TitlesOfParts>
  <Company>....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Stefan von Grünigen</dc:creator>
  <cp:lastModifiedBy>Marcel Junker</cp:lastModifiedBy>
  <cp:revision>273</cp:revision>
  <cp:lastPrinted>2019-02-18T15:46:02Z</cp:lastPrinted>
  <dcterms:created xsi:type="dcterms:W3CDTF">2011-11-22T06:50:30Z</dcterms:created>
  <dcterms:modified xsi:type="dcterms:W3CDTF">2020-06-24T04:58:31Z</dcterms:modified>
</cp:coreProperties>
</file>